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8" r:id="rId1"/>
  </p:sldMasterIdLst>
  <p:notesMasterIdLst>
    <p:notesMasterId r:id="rId17"/>
  </p:notesMasterIdLst>
  <p:sldIdLst>
    <p:sldId id="256" r:id="rId2"/>
    <p:sldId id="257" r:id="rId3"/>
    <p:sldId id="259" r:id="rId4"/>
    <p:sldId id="258" r:id="rId5"/>
    <p:sldId id="260" r:id="rId6"/>
    <p:sldId id="27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embeddedFontLst>
    <p:embeddedFont>
      <p:font typeface="Avenir Next LT Pro" panose="020B0504020202020204" pitchFamily="3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sto MT" panose="02040603050505030304" pitchFamily="18" charset="0"/>
      <p:regular r:id="rId23"/>
      <p:bold r:id="rId24"/>
      <p:italic r:id="rId25"/>
      <p:boldItalic r:id="rId26"/>
    </p:embeddedFont>
    <p:embeddedFont>
      <p:font typeface="Teko" panose="02000000000000000000" pitchFamily="2" charset="0"/>
      <p:regular r:id="rId27"/>
      <p:bold r:id="rId28"/>
    </p:embeddedFont>
    <p:embeddedFont>
      <p:font typeface="Teko Light" panose="02000000000000000000" pitchFamily="2" charset="0"/>
      <p:regular r:id="rId29"/>
    </p:embeddedFont>
    <p:embeddedFont>
      <p:font typeface="Teko Medium" panose="02000000000000000000" pitchFamily="2" charset="0"/>
      <p:regular r:id="rId30"/>
    </p:embeddedFont>
    <p:embeddedFont>
      <p:font typeface="Wingdings 2" panose="050201020105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310BD6-DA8E-4AB2-9548-94C2AF5300BF}" v="310" dt="2020-10-24T03:25:41.7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5879" autoAdjust="0"/>
  </p:normalViewPr>
  <p:slideViewPr>
    <p:cSldViewPr snapToGrid="0">
      <p:cViewPr varScale="1">
        <p:scale>
          <a:sx n="65" d="100"/>
          <a:sy n="65" d="100"/>
        </p:scale>
        <p:origin x="13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therine Shamai" userId="1d9b402b02511d1e" providerId="LiveId" clId="{2E310BD6-DA8E-4AB2-9548-94C2AF5300BF}"/>
    <pc:docChg chg="undo custSel mod addSld modSld">
      <pc:chgData name="Katherine Shamai" userId="1d9b402b02511d1e" providerId="LiveId" clId="{2E310BD6-DA8E-4AB2-9548-94C2AF5300BF}" dt="2020-10-24T03:26:05.517" v="1645" actId="108"/>
      <pc:docMkLst>
        <pc:docMk/>
      </pc:docMkLst>
      <pc:sldChg chg="addSp delSp modSp mod setBg">
        <pc:chgData name="Katherine Shamai" userId="1d9b402b02511d1e" providerId="LiveId" clId="{2E310BD6-DA8E-4AB2-9548-94C2AF5300BF}" dt="2020-10-24T02:57:53.702" v="1407" actId="207"/>
        <pc:sldMkLst>
          <pc:docMk/>
          <pc:sldMk cId="3555433141" sldId="256"/>
        </pc:sldMkLst>
        <pc:spChg chg="del mod">
          <ac:chgData name="Katherine Shamai" userId="1d9b402b02511d1e" providerId="LiveId" clId="{2E310BD6-DA8E-4AB2-9548-94C2AF5300BF}" dt="2020-10-24T02:48:08.522" v="1138" actId="478"/>
          <ac:spMkLst>
            <pc:docMk/>
            <pc:sldMk cId="3555433141" sldId="256"/>
            <ac:spMk id="2" creationId="{FEBA3F05-B368-43A7-8E01-284B2F2E4A58}"/>
          </ac:spMkLst>
        </pc:spChg>
        <pc:spChg chg="mod">
          <ac:chgData name="Katherine Shamai" userId="1d9b402b02511d1e" providerId="LiveId" clId="{2E310BD6-DA8E-4AB2-9548-94C2AF5300BF}" dt="2020-10-24T02:57:25.874" v="1406" actId="207"/>
          <ac:spMkLst>
            <pc:docMk/>
            <pc:sldMk cId="3555433141" sldId="256"/>
            <ac:spMk id="3" creationId="{4EACDE74-2BC4-4573-9E53-3FBECBE0C479}"/>
          </ac:spMkLst>
        </pc:spChg>
        <pc:spChg chg="mod">
          <ac:chgData name="Katherine Shamai" userId="1d9b402b02511d1e" providerId="LiveId" clId="{2E310BD6-DA8E-4AB2-9548-94C2AF5300BF}" dt="2020-10-24T02:57:53.702" v="1407" actId="207"/>
          <ac:spMkLst>
            <pc:docMk/>
            <pc:sldMk cId="3555433141" sldId="256"/>
            <ac:spMk id="4" creationId="{5A8AF05F-FB47-49ED-AA7F-493FDBF7E1FD}"/>
          </ac:spMkLst>
        </pc:spChg>
        <pc:spChg chg="add mod">
          <ac:chgData name="Katherine Shamai" userId="1d9b402b02511d1e" providerId="LiveId" clId="{2E310BD6-DA8E-4AB2-9548-94C2AF5300BF}" dt="2020-10-24T02:57:53.702" v="1407" actId="207"/>
          <ac:spMkLst>
            <pc:docMk/>
            <pc:sldMk cId="3555433141" sldId="256"/>
            <ac:spMk id="6" creationId="{3FE66EA3-78A2-484E-85F0-15436EFCB3DD}"/>
          </ac:spMkLst>
        </pc:spChg>
        <pc:spChg chg="add del mod">
          <ac:chgData name="Katherine Shamai" userId="1d9b402b02511d1e" providerId="LiveId" clId="{2E310BD6-DA8E-4AB2-9548-94C2AF5300BF}" dt="2020-10-24T02:48:10.972" v="1139" actId="478"/>
          <ac:spMkLst>
            <pc:docMk/>
            <pc:sldMk cId="3555433141" sldId="256"/>
            <ac:spMk id="8" creationId="{58BF93B1-2384-49FC-A17A-A429CCD00D7B}"/>
          </ac:spMkLst>
        </pc:spChg>
        <pc:spChg chg="add del">
          <ac:chgData name="Katherine Shamai" userId="1d9b402b02511d1e" providerId="LiveId" clId="{2E310BD6-DA8E-4AB2-9548-94C2AF5300BF}" dt="2020-10-24T02:48:30.225" v="1145" actId="26606"/>
          <ac:spMkLst>
            <pc:docMk/>
            <pc:sldMk cId="3555433141" sldId="256"/>
            <ac:spMk id="15" creationId="{822F50EE-F19F-4D89-A39D-4F3345F16FA5}"/>
          </ac:spMkLst>
        </pc:spChg>
        <pc:spChg chg="add del">
          <ac:chgData name="Katherine Shamai" userId="1d9b402b02511d1e" providerId="LiveId" clId="{2E310BD6-DA8E-4AB2-9548-94C2AF5300BF}" dt="2020-10-24T02:48:36.629" v="1149" actId="26606"/>
          <ac:spMkLst>
            <pc:docMk/>
            <pc:sldMk cId="3555433141" sldId="256"/>
            <ac:spMk id="19" creationId="{DDDBF26D-B974-4340-9673-A078090243EC}"/>
          </ac:spMkLst>
        </pc:spChg>
        <pc:picChg chg="add mod ord">
          <ac:chgData name="Katherine Shamai" userId="1d9b402b02511d1e" providerId="LiveId" clId="{2E310BD6-DA8E-4AB2-9548-94C2AF5300BF}" dt="2020-10-24T02:48:52.809" v="1154" actId="1076"/>
          <ac:picMkLst>
            <pc:docMk/>
            <pc:sldMk cId="3555433141" sldId="256"/>
            <ac:picMk id="10" creationId="{467DDCFB-8F1B-4AB9-ABCC-5DFFE5F9838D}"/>
          </ac:picMkLst>
        </pc:picChg>
        <pc:picChg chg="add del">
          <ac:chgData name="Katherine Shamai" userId="1d9b402b02511d1e" providerId="LiveId" clId="{2E310BD6-DA8E-4AB2-9548-94C2AF5300BF}" dt="2020-10-24T02:48:32.416" v="1147" actId="26606"/>
          <ac:picMkLst>
            <pc:docMk/>
            <pc:sldMk cId="3555433141" sldId="256"/>
            <ac:picMk id="17" creationId="{A4A32627-6152-45D0-B80D-C3B0D22FE7D6}"/>
          </ac:picMkLst>
        </pc:picChg>
      </pc:sldChg>
      <pc:sldChg chg="addSp delSp modSp mod setBg delDesignElem modNotesTx">
        <pc:chgData name="Katherine Shamai" userId="1d9b402b02511d1e" providerId="LiveId" clId="{2E310BD6-DA8E-4AB2-9548-94C2AF5300BF}" dt="2020-10-24T03:24:23.021" v="1619" actId="2711"/>
        <pc:sldMkLst>
          <pc:docMk/>
          <pc:sldMk cId="2903564347" sldId="257"/>
        </pc:sldMkLst>
        <pc:spChg chg="mod">
          <ac:chgData name="Katherine Shamai" userId="1d9b402b02511d1e" providerId="LiveId" clId="{2E310BD6-DA8E-4AB2-9548-94C2AF5300BF}" dt="2020-10-24T03:21:09.903" v="1611" actId="403"/>
          <ac:spMkLst>
            <pc:docMk/>
            <pc:sldMk cId="2903564347" sldId="257"/>
            <ac:spMk id="2" creationId="{82024D0E-EA7D-41A9-8C4D-345B29002CDB}"/>
          </ac:spMkLst>
        </pc:spChg>
        <pc:spChg chg="add del mod">
          <ac:chgData name="Katherine Shamai" userId="1d9b402b02511d1e" providerId="LiveId" clId="{2E310BD6-DA8E-4AB2-9548-94C2AF5300BF}" dt="2020-10-24T00:57:28.248" v="1032" actId="478"/>
          <ac:spMkLst>
            <pc:docMk/>
            <pc:sldMk cId="2903564347" sldId="257"/>
            <ac:spMk id="3" creationId="{04BE82CA-2C64-43E4-BE26-D572BC944001}"/>
          </ac:spMkLst>
        </pc:spChg>
        <pc:spChg chg="del mod">
          <ac:chgData name="Katherine Shamai" userId="1d9b402b02511d1e" providerId="LiveId" clId="{2E310BD6-DA8E-4AB2-9548-94C2AF5300BF}" dt="2020-10-20T10:04:03.883" v="12" actId="26606"/>
          <ac:spMkLst>
            <pc:docMk/>
            <pc:sldMk cId="2903564347" sldId="257"/>
            <ac:spMk id="3" creationId="{352C1770-A179-4858-BEC4-74E28CECAD33}"/>
          </ac:spMkLst>
        </pc:spChg>
        <pc:spChg chg="add mod">
          <ac:chgData name="Katherine Shamai" userId="1d9b402b02511d1e" providerId="LiveId" clId="{2E310BD6-DA8E-4AB2-9548-94C2AF5300BF}" dt="2020-10-24T00:57:35.210" v="1033" actId="1076"/>
          <ac:spMkLst>
            <pc:docMk/>
            <pc:sldMk cId="2903564347" sldId="257"/>
            <ac:spMk id="6" creationId="{A848F25A-C42F-443B-B984-F1B714A9D64C}"/>
          </ac:spMkLst>
        </pc:spChg>
        <pc:spChg chg="del">
          <ac:chgData name="Katherine Shamai" userId="1d9b402b02511d1e" providerId="LiveId" clId="{2E310BD6-DA8E-4AB2-9548-94C2AF5300BF}" dt="2020-10-20T10:03:31.003" v="2"/>
          <ac:spMkLst>
            <pc:docMk/>
            <pc:sldMk cId="2903564347" sldId="257"/>
            <ac:spMk id="8" creationId="{4351DFE5-F63D-4BE0-BDA9-E3EB88F01AA5}"/>
          </ac:spMkLst>
        </pc:spChg>
        <pc:graphicFrameChg chg="add mod">
          <ac:chgData name="Katherine Shamai" userId="1d9b402b02511d1e" providerId="LiveId" clId="{2E310BD6-DA8E-4AB2-9548-94C2AF5300BF}" dt="2020-10-24T03:24:23.021" v="1619" actId="2711"/>
          <ac:graphicFrameMkLst>
            <pc:docMk/>
            <pc:sldMk cId="2903564347" sldId="257"/>
            <ac:graphicFrameMk id="5" creationId="{0E6A085C-4D40-400F-A5B9-2DBB6A5DD117}"/>
          </ac:graphicFrameMkLst>
        </pc:graphicFrameChg>
        <pc:picChg chg="add mod">
          <ac:chgData name="Katherine Shamai" userId="1d9b402b02511d1e" providerId="LiveId" clId="{2E310BD6-DA8E-4AB2-9548-94C2AF5300BF}" dt="2020-10-24T00:57:35.210" v="1033" actId="1076"/>
          <ac:picMkLst>
            <pc:docMk/>
            <pc:sldMk cId="2903564347" sldId="257"/>
            <ac:picMk id="4" creationId="{58554E4C-9C9F-4D63-9022-5133D50835B8}"/>
          </ac:picMkLst>
        </pc:picChg>
        <pc:picChg chg="add">
          <ac:chgData name="Katherine Shamai" userId="1d9b402b02511d1e" providerId="LiveId" clId="{2E310BD6-DA8E-4AB2-9548-94C2AF5300BF}" dt="2020-10-20T10:04:03.883" v="12" actId="26606"/>
          <ac:picMkLst>
            <pc:docMk/>
            <pc:sldMk cId="2903564347" sldId="257"/>
            <ac:picMk id="9" creationId="{346433CB-2CDB-406F-B6CD-FA054F603FD1}"/>
          </ac:picMkLst>
        </pc:picChg>
        <pc:picChg chg="del">
          <ac:chgData name="Katherine Shamai" userId="1d9b402b02511d1e" providerId="LiveId" clId="{2E310BD6-DA8E-4AB2-9548-94C2AF5300BF}" dt="2020-10-20T10:03:31.003" v="2"/>
          <ac:picMkLst>
            <pc:docMk/>
            <pc:sldMk cId="2903564347" sldId="257"/>
            <ac:picMk id="10" creationId="{3AA16612-ACD2-4A16-8F2B-4514FD6BF28F}"/>
          </ac:picMkLst>
        </pc:picChg>
        <pc:picChg chg="add del mod">
          <ac:chgData name="Katherine Shamai" userId="1d9b402b02511d1e" providerId="LiveId" clId="{2E310BD6-DA8E-4AB2-9548-94C2AF5300BF}" dt="2020-10-24T00:57:28.248" v="1032" actId="478"/>
          <ac:picMkLst>
            <pc:docMk/>
            <pc:sldMk cId="2903564347" sldId="257"/>
            <ac:picMk id="1026" creationId="{E069D3A5-6A39-4828-B0DF-602122BA8B63}"/>
          </ac:picMkLst>
        </pc:picChg>
      </pc:sldChg>
      <pc:sldChg chg="addSp delSp modSp mod setBg setClrOvrMap">
        <pc:chgData name="Katherine Shamai" userId="1d9b402b02511d1e" providerId="LiveId" clId="{2E310BD6-DA8E-4AB2-9548-94C2AF5300BF}" dt="2020-10-24T03:25:02.184" v="1626" actId="20577"/>
        <pc:sldMkLst>
          <pc:docMk/>
          <pc:sldMk cId="2674753213" sldId="258"/>
        </pc:sldMkLst>
        <pc:spChg chg="mod">
          <ac:chgData name="Katherine Shamai" userId="1d9b402b02511d1e" providerId="LiveId" clId="{2E310BD6-DA8E-4AB2-9548-94C2AF5300BF}" dt="2020-10-24T03:24:48.771" v="1622" actId="122"/>
          <ac:spMkLst>
            <pc:docMk/>
            <pc:sldMk cId="2674753213" sldId="258"/>
            <ac:spMk id="2" creationId="{8CAEA947-8F66-443A-BC3A-ADBECE5DA10A}"/>
          </ac:spMkLst>
        </pc:spChg>
        <pc:spChg chg="mod">
          <ac:chgData name="Katherine Shamai" userId="1d9b402b02511d1e" providerId="LiveId" clId="{2E310BD6-DA8E-4AB2-9548-94C2AF5300BF}" dt="2020-10-24T03:25:02.184" v="1626" actId="20577"/>
          <ac:spMkLst>
            <pc:docMk/>
            <pc:sldMk cId="2674753213" sldId="258"/>
            <ac:spMk id="3" creationId="{4F1D6018-6BAD-4342-9DBA-97C02BA7B259}"/>
          </ac:spMkLst>
        </pc:spChg>
        <pc:spChg chg="del mod">
          <ac:chgData name="Katherine Shamai" userId="1d9b402b02511d1e" providerId="LiveId" clId="{2E310BD6-DA8E-4AB2-9548-94C2AF5300BF}" dt="2020-10-20T10:06:12.393" v="208" actId="478"/>
          <ac:spMkLst>
            <pc:docMk/>
            <pc:sldMk cId="2674753213" sldId="258"/>
            <ac:spMk id="4" creationId="{FE1476C6-B8E5-4466-9ECA-4689CCBE0D1A}"/>
          </ac:spMkLst>
        </pc:spChg>
        <pc:spChg chg="add mod">
          <ac:chgData name="Katherine Shamai" userId="1d9b402b02511d1e" providerId="LiveId" clId="{2E310BD6-DA8E-4AB2-9548-94C2AF5300BF}" dt="2020-10-24T03:19:20.627" v="1591" actId="1076"/>
          <ac:spMkLst>
            <pc:docMk/>
            <pc:sldMk cId="2674753213" sldId="258"/>
            <ac:spMk id="5" creationId="{77F8775F-E5DF-4533-ABEF-4214D77A4759}"/>
          </ac:spMkLst>
        </pc:spChg>
        <pc:spChg chg="add del">
          <ac:chgData name="Katherine Shamai" userId="1d9b402b02511d1e" providerId="LiveId" clId="{2E310BD6-DA8E-4AB2-9548-94C2AF5300BF}" dt="2020-10-20T10:06:15.834" v="210" actId="26606"/>
          <ac:spMkLst>
            <pc:docMk/>
            <pc:sldMk cId="2674753213" sldId="258"/>
            <ac:spMk id="8" creationId="{69652D62-ECFB-408E-ABE6-155A644F433D}"/>
          </ac:spMkLst>
        </pc:spChg>
        <pc:spChg chg="add del">
          <ac:chgData name="Katherine Shamai" userId="1d9b402b02511d1e" providerId="LiveId" clId="{2E310BD6-DA8E-4AB2-9548-94C2AF5300BF}" dt="2020-10-20T10:06:15.834" v="210" actId="26606"/>
          <ac:spMkLst>
            <pc:docMk/>
            <pc:sldMk cId="2674753213" sldId="258"/>
            <ac:spMk id="10" creationId="{C1FEA985-924B-4044-8778-32D1E7164C01}"/>
          </ac:spMkLst>
        </pc:spChg>
        <pc:spChg chg="add del">
          <ac:chgData name="Katherine Shamai" userId="1d9b402b02511d1e" providerId="LiveId" clId="{2E310BD6-DA8E-4AB2-9548-94C2AF5300BF}" dt="2020-10-20T10:06:26.372" v="212" actId="26606"/>
          <ac:spMkLst>
            <pc:docMk/>
            <pc:sldMk cId="2674753213" sldId="258"/>
            <ac:spMk id="14" creationId="{1C3D9BD5-A493-4B97-963D-60135D533822}"/>
          </ac:spMkLst>
        </pc:spChg>
        <pc:spChg chg="add del">
          <ac:chgData name="Katherine Shamai" userId="1d9b402b02511d1e" providerId="LiveId" clId="{2E310BD6-DA8E-4AB2-9548-94C2AF5300BF}" dt="2020-10-20T10:06:26.372" v="212" actId="26606"/>
          <ac:spMkLst>
            <pc:docMk/>
            <pc:sldMk cId="2674753213" sldId="258"/>
            <ac:spMk id="15" creationId="{1F759AF4-E342-4E60-8A32-C44A328F2F42}"/>
          </ac:spMkLst>
        </pc:spChg>
        <pc:spChg chg="add">
          <ac:chgData name="Katherine Shamai" userId="1d9b402b02511d1e" providerId="LiveId" clId="{2E310BD6-DA8E-4AB2-9548-94C2AF5300BF}" dt="2020-10-20T10:06:26.415" v="213" actId="26606"/>
          <ac:spMkLst>
            <pc:docMk/>
            <pc:sldMk cId="2674753213" sldId="258"/>
            <ac:spMk id="18" creationId="{69652D62-ECFB-408E-ABE6-155A644F433D}"/>
          </ac:spMkLst>
        </pc:spChg>
        <pc:spChg chg="add">
          <ac:chgData name="Katherine Shamai" userId="1d9b402b02511d1e" providerId="LiveId" clId="{2E310BD6-DA8E-4AB2-9548-94C2AF5300BF}" dt="2020-10-20T10:06:26.415" v="213" actId="26606"/>
          <ac:spMkLst>
            <pc:docMk/>
            <pc:sldMk cId="2674753213" sldId="258"/>
            <ac:spMk id="19" creationId="{C1FEA985-924B-4044-8778-32D1E7164C01}"/>
          </ac:spMkLst>
        </pc:spChg>
        <pc:picChg chg="add mod">
          <ac:chgData name="Katherine Shamai" userId="1d9b402b02511d1e" providerId="LiveId" clId="{2E310BD6-DA8E-4AB2-9548-94C2AF5300BF}" dt="2020-10-24T03:19:20.627" v="1591" actId="1076"/>
          <ac:picMkLst>
            <pc:docMk/>
            <pc:sldMk cId="2674753213" sldId="258"/>
            <ac:picMk id="4" creationId="{06AABE7D-4FF6-48E1-AF0C-A14472FB9D99}"/>
          </ac:picMkLst>
        </pc:picChg>
        <pc:cxnChg chg="add del">
          <ac:chgData name="Katherine Shamai" userId="1d9b402b02511d1e" providerId="LiveId" clId="{2E310BD6-DA8E-4AB2-9548-94C2AF5300BF}" dt="2020-10-20T10:06:15.834" v="210" actId="26606"/>
          <ac:cxnSpMkLst>
            <pc:docMk/>
            <pc:sldMk cId="2674753213" sldId="258"/>
            <ac:cxnSpMk id="12" creationId="{96C7F9CB-BCC3-4648-8DEF-07B0887D87D6}"/>
          </ac:cxnSpMkLst>
        </pc:cxnChg>
        <pc:cxnChg chg="add del">
          <ac:chgData name="Katherine Shamai" userId="1d9b402b02511d1e" providerId="LiveId" clId="{2E310BD6-DA8E-4AB2-9548-94C2AF5300BF}" dt="2020-10-20T10:06:26.372" v="212" actId="26606"/>
          <ac:cxnSpMkLst>
            <pc:docMk/>
            <pc:sldMk cId="2674753213" sldId="258"/>
            <ac:cxnSpMk id="16" creationId="{A49B2805-6469-407A-A68A-BB85AC8A8596}"/>
          </ac:cxnSpMkLst>
        </pc:cxnChg>
        <pc:cxnChg chg="add">
          <ac:chgData name="Katherine Shamai" userId="1d9b402b02511d1e" providerId="LiveId" clId="{2E310BD6-DA8E-4AB2-9548-94C2AF5300BF}" dt="2020-10-20T10:06:26.415" v="213" actId="26606"/>
          <ac:cxnSpMkLst>
            <pc:docMk/>
            <pc:sldMk cId="2674753213" sldId="258"/>
            <ac:cxnSpMk id="20" creationId="{96C7F9CB-BCC3-4648-8DEF-07B0887D87D6}"/>
          </ac:cxnSpMkLst>
        </pc:cxnChg>
      </pc:sldChg>
      <pc:sldChg chg="addSp delSp modSp new mod setBg">
        <pc:chgData name="Katherine Shamai" userId="1d9b402b02511d1e" providerId="LiveId" clId="{2E310BD6-DA8E-4AB2-9548-94C2AF5300BF}" dt="2020-10-24T03:24:04.784" v="1618" actId="2711"/>
        <pc:sldMkLst>
          <pc:docMk/>
          <pc:sldMk cId="3809420474" sldId="259"/>
        </pc:sldMkLst>
        <pc:spChg chg="mod">
          <ac:chgData name="Katherine Shamai" userId="1d9b402b02511d1e" providerId="LiveId" clId="{2E310BD6-DA8E-4AB2-9548-94C2AF5300BF}" dt="2020-10-24T03:21:21.838" v="1615" actId="403"/>
          <ac:spMkLst>
            <pc:docMk/>
            <pc:sldMk cId="3809420474" sldId="259"/>
            <ac:spMk id="2" creationId="{24CD4A6A-1988-4C01-B5E2-14E6E8FA0E07}"/>
          </ac:spMkLst>
        </pc:spChg>
        <pc:spChg chg="del mod">
          <ac:chgData name="Katherine Shamai" userId="1d9b402b02511d1e" providerId="LiveId" clId="{2E310BD6-DA8E-4AB2-9548-94C2AF5300BF}" dt="2020-10-20T10:05:16.704" v="128" actId="26606"/>
          <ac:spMkLst>
            <pc:docMk/>
            <pc:sldMk cId="3809420474" sldId="259"/>
            <ac:spMk id="3" creationId="{ED13102A-6651-4C22-84A6-1A7024F9BB01}"/>
          </ac:spMkLst>
        </pc:spChg>
        <pc:spChg chg="add mod">
          <ac:chgData name="Katherine Shamai" userId="1d9b402b02511d1e" providerId="LiveId" clId="{2E310BD6-DA8E-4AB2-9548-94C2AF5300BF}" dt="2020-10-24T00:56:26.235" v="1016" actId="1076"/>
          <ac:spMkLst>
            <pc:docMk/>
            <pc:sldMk cId="3809420474" sldId="259"/>
            <ac:spMk id="4" creationId="{C3369C1F-E41D-433D-99AE-CA8CBB221662}"/>
          </ac:spMkLst>
        </pc:spChg>
        <pc:graphicFrameChg chg="add mod">
          <ac:chgData name="Katherine Shamai" userId="1d9b402b02511d1e" providerId="LiveId" clId="{2E310BD6-DA8E-4AB2-9548-94C2AF5300BF}" dt="2020-10-24T03:24:04.784" v="1618" actId="2711"/>
          <ac:graphicFrameMkLst>
            <pc:docMk/>
            <pc:sldMk cId="3809420474" sldId="259"/>
            <ac:graphicFrameMk id="5" creationId="{16A22D98-3958-4AF9-9A8F-9728949F7AAF}"/>
          </ac:graphicFrameMkLst>
        </pc:graphicFrameChg>
        <pc:picChg chg="add mod">
          <ac:chgData name="Katherine Shamai" userId="1d9b402b02511d1e" providerId="LiveId" clId="{2E310BD6-DA8E-4AB2-9548-94C2AF5300BF}" dt="2020-10-24T00:56:07.859" v="1014" actId="14100"/>
          <ac:picMkLst>
            <pc:docMk/>
            <pc:sldMk cId="3809420474" sldId="259"/>
            <ac:picMk id="3" creationId="{726EC9C9-3BD3-4C13-BA3E-953FE7D1766E}"/>
          </ac:picMkLst>
        </pc:picChg>
        <pc:picChg chg="add">
          <ac:chgData name="Katherine Shamai" userId="1d9b402b02511d1e" providerId="LiveId" clId="{2E310BD6-DA8E-4AB2-9548-94C2AF5300BF}" dt="2020-10-20T10:05:16.704" v="128" actId="26606"/>
          <ac:picMkLst>
            <pc:docMk/>
            <pc:sldMk cId="3809420474" sldId="259"/>
            <ac:picMk id="9" creationId="{06E80AB4-055C-437A-B2CE-9AB15FF19AE3}"/>
          </ac:picMkLst>
        </pc:picChg>
      </pc:sldChg>
      <pc:sldChg chg="modSp new mod modNotes">
        <pc:chgData name="Katherine Shamai" userId="1d9b402b02511d1e" providerId="LiveId" clId="{2E310BD6-DA8E-4AB2-9548-94C2AF5300BF}" dt="2020-10-24T03:25:18.680" v="1629" actId="2711"/>
        <pc:sldMkLst>
          <pc:docMk/>
          <pc:sldMk cId="710680716" sldId="260"/>
        </pc:sldMkLst>
        <pc:spChg chg="mod">
          <ac:chgData name="Katherine Shamai" userId="1d9b402b02511d1e" providerId="LiveId" clId="{2E310BD6-DA8E-4AB2-9548-94C2AF5300BF}" dt="2020-10-24T03:25:12.797" v="1628" actId="255"/>
          <ac:spMkLst>
            <pc:docMk/>
            <pc:sldMk cId="710680716" sldId="260"/>
            <ac:spMk id="2" creationId="{57F4FBE3-5EB9-430C-87FD-054CB74E1D04}"/>
          </ac:spMkLst>
        </pc:spChg>
        <pc:spChg chg="mod">
          <ac:chgData name="Katherine Shamai" userId="1d9b402b02511d1e" providerId="LiveId" clId="{2E310BD6-DA8E-4AB2-9548-94C2AF5300BF}" dt="2020-10-24T03:25:18.680" v="1629" actId="2711"/>
          <ac:spMkLst>
            <pc:docMk/>
            <pc:sldMk cId="710680716" sldId="260"/>
            <ac:spMk id="3" creationId="{F2AA9769-62A0-441E-845F-1399EBB55A45}"/>
          </ac:spMkLst>
        </pc:spChg>
      </pc:sldChg>
      <pc:sldChg chg="modSp add mod">
        <pc:chgData name="Katherine Shamai" userId="1d9b402b02511d1e" providerId="LiveId" clId="{2E310BD6-DA8E-4AB2-9548-94C2AF5300BF}" dt="2020-10-24T03:25:33.513" v="1633" actId="108"/>
        <pc:sldMkLst>
          <pc:docMk/>
          <pc:sldMk cId="2163170876" sldId="261"/>
        </pc:sldMkLst>
        <pc:spChg chg="mod">
          <ac:chgData name="Katherine Shamai" userId="1d9b402b02511d1e" providerId="LiveId" clId="{2E310BD6-DA8E-4AB2-9548-94C2AF5300BF}" dt="2020-10-24T03:25:33.513" v="1633" actId="108"/>
          <ac:spMkLst>
            <pc:docMk/>
            <pc:sldMk cId="2163170876" sldId="261"/>
            <ac:spMk id="2" creationId="{57F4FBE3-5EB9-430C-87FD-054CB74E1D04}"/>
          </ac:spMkLst>
        </pc:spChg>
      </pc:sldChg>
      <pc:sldChg chg="modSp new mod">
        <pc:chgData name="Katherine Shamai" userId="1d9b402b02511d1e" providerId="LiveId" clId="{2E310BD6-DA8E-4AB2-9548-94C2AF5300BF}" dt="2020-10-24T03:25:36.238" v="1634" actId="108"/>
        <pc:sldMkLst>
          <pc:docMk/>
          <pc:sldMk cId="813507607" sldId="262"/>
        </pc:sldMkLst>
        <pc:spChg chg="mod">
          <ac:chgData name="Katherine Shamai" userId="1d9b402b02511d1e" providerId="LiveId" clId="{2E310BD6-DA8E-4AB2-9548-94C2AF5300BF}" dt="2020-10-24T03:25:36.238" v="1634" actId="108"/>
          <ac:spMkLst>
            <pc:docMk/>
            <pc:sldMk cId="813507607" sldId="262"/>
            <ac:spMk id="2" creationId="{B0714E32-A474-418F-BE78-8EAA2EA480D1}"/>
          </ac:spMkLst>
        </pc:spChg>
      </pc:sldChg>
      <pc:sldChg chg="modSp new mod">
        <pc:chgData name="Katherine Shamai" userId="1d9b402b02511d1e" providerId="LiveId" clId="{2E310BD6-DA8E-4AB2-9548-94C2AF5300BF}" dt="2020-10-24T03:25:43.060" v="1637" actId="108"/>
        <pc:sldMkLst>
          <pc:docMk/>
          <pc:sldMk cId="115202779" sldId="263"/>
        </pc:sldMkLst>
        <pc:spChg chg="mod">
          <ac:chgData name="Katherine Shamai" userId="1d9b402b02511d1e" providerId="LiveId" clId="{2E310BD6-DA8E-4AB2-9548-94C2AF5300BF}" dt="2020-10-24T03:25:43.060" v="1637" actId="108"/>
          <ac:spMkLst>
            <pc:docMk/>
            <pc:sldMk cId="115202779" sldId="263"/>
            <ac:spMk id="2" creationId="{7606F017-8B99-48EF-929B-0E6F00EDF67A}"/>
          </ac:spMkLst>
        </pc:spChg>
      </pc:sldChg>
      <pc:sldChg chg="modSp new mod">
        <pc:chgData name="Katherine Shamai" userId="1d9b402b02511d1e" providerId="LiveId" clId="{2E310BD6-DA8E-4AB2-9548-94C2AF5300BF}" dt="2020-10-24T03:25:49.250" v="1640" actId="108"/>
        <pc:sldMkLst>
          <pc:docMk/>
          <pc:sldMk cId="3458831217" sldId="264"/>
        </pc:sldMkLst>
        <pc:spChg chg="mod">
          <ac:chgData name="Katherine Shamai" userId="1d9b402b02511d1e" providerId="LiveId" clId="{2E310BD6-DA8E-4AB2-9548-94C2AF5300BF}" dt="2020-10-24T03:25:49.250" v="1640" actId="108"/>
          <ac:spMkLst>
            <pc:docMk/>
            <pc:sldMk cId="3458831217" sldId="264"/>
            <ac:spMk id="2" creationId="{C3F0A3F4-9ADE-4118-89BC-EF4B5427DE05}"/>
          </ac:spMkLst>
        </pc:spChg>
      </pc:sldChg>
      <pc:sldChg chg="modSp new mod">
        <pc:chgData name="Katherine Shamai" userId="1d9b402b02511d1e" providerId="LiveId" clId="{2E310BD6-DA8E-4AB2-9548-94C2AF5300BF}" dt="2020-10-24T03:25:52.045" v="1641" actId="108"/>
        <pc:sldMkLst>
          <pc:docMk/>
          <pc:sldMk cId="4083686567" sldId="265"/>
        </pc:sldMkLst>
        <pc:spChg chg="mod">
          <ac:chgData name="Katherine Shamai" userId="1d9b402b02511d1e" providerId="LiveId" clId="{2E310BD6-DA8E-4AB2-9548-94C2AF5300BF}" dt="2020-10-24T03:25:52.045" v="1641" actId="108"/>
          <ac:spMkLst>
            <pc:docMk/>
            <pc:sldMk cId="4083686567" sldId="265"/>
            <ac:spMk id="2" creationId="{DE622A76-5496-451A-9C9D-BBA3A672B197}"/>
          </ac:spMkLst>
        </pc:spChg>
      </pc:sldChg>
      <pc:sldChg chg="modSp new mod">
        <pc:chgData name="Katherine Shamai" userId="1d9b402b02511d1e" providerId="LiveId" clId="{2E310BD6-DA8E-4AB2-9548-94C2AF5300BF}" dt="2020-10-24T03:25:55.535" v="1642" actId="108"/>
        <pc:sldMkLst>
          <pc:docMk/>
          <pc:sldMk cId="2580779038" sldId="266"/>
        </pc:sldMkLst>
        <pc:spChg chg="mod">
          <ac:chgData name="Katherine Shamai" userId="1d9b402b02511d1e" providerId="LiveId" clId="{2E310BD6-DA8E-4AB2-9548-94C2AF5300BF}" dt="2020-10-24T03:25:55.535" v="1642" actId="108"/>
          <ac:spMkLst>
            <pc:docMk/>
            <pc:sldMk cId="2580779038" sldId="266"/>
            <ac:spMk id="2" creationId="{7D7F1408-8E32-4D55-B808-8EC641484C17}"/>
          </ac:spMkLst>
        </pc:spChg>
      </pc:sldChg>
      <pc:sldChg chg="modSp new mod">
        <pc:chgData name="Katherine Shamai" userId="1d9b402b02511d1e" providerId="LiveId" clId="{2E310BD6-DA8E-4AB2-9548-94C2AF5300BF}" dt="2020-10-24T03:25:59.187" v="1643" actId="108"/>
        <pc:sldMkLst>
          <pc:docMk/>
          <pc:sldMk cId="3930914674" sldId="267"/>
        </pc:sldMkLst>
        <pc:spChg chg="mod">
          <ac:chgData name="Katherine Shamai" userId="1d9b402b02511d1e" providerId="LiveId" clId="{2E310BD6-DA8E-4AB2-9548-94C2AF5300BF}" dt="2020-10-24T03:25:59.187" v="1643" actId="108"/>
          <ac:spMkLst>
            <pc:docMk/>
            <pc:sldMk cId="3930914674" sldId="267"/>
            <ac:spMk id="2" creationId="{7FB2EF5C-B1E1-4948-A1D2-A2A984F295EB}"/>
          </ac:spMkLst>
        </pc:spChg>
      </pc:sldChg>
      <pc:sldChg chg="modSp new mod">
        <pc:chgData name="Katherine Shamai" userId="1d9b402b02511d1e" providerId="LiveId" clId="{2E310BD6-DA8E-4AB2-9548-94C2AF5300BF}" dt="2020-10-24T03:26:02.456" v="1644" actId="108"/>
        <pc:sldMkLst>
          <pc:docMk/>
          <pc:sldMk cId="2873247580" sldId="268"/>
        </pc:sldMkLst>
        <pc:spChg chg="mod">
          <ac:chgData name="Katherine Shamai" userId="1d9b402b02511d1e" providerId="LiveId" clId="{2E310BD6-DA8E-4AB2-9548-94C2AF5300BF}" dt="2020-10-24T03:26:02.456" v="1644" actId="108"/>
          <ac:spMkLst>
            <pc:docMk/>
            <pc:sldMk cId="2873247580" sldId="268"/>
            <ac:spMk id="2" creationId="{9167B0B5-5A3D-4710-AFF4-E1D4711B178E}"/>
          </ac:spMkLst>
        </pc:spChg>
        <pc:spChg chg="mod">
          <ac:chgData name="Katherine Shamai" userId="1d9b402b02511d1e" providerId="LiveId" clId="{2E310BD6-DA8E-4AB2-9548-94C2AF5300BF}" dt="2020-10-23T22:47:29.021" v="911" actId="20577"/>
          <ac:spMkLst>
            <pc:docMk/>
            <pc:sldMk cId="2873247580" sldId="268"/>
            <ac:spMk id="3" creationId="{79A708EC-D99B-4CCA-B587-788C279513A2}"/>
          </ac:spMkLst>
        </pc:spChg>
      </pc:sldChg>
      <pc:sldChg chg="modSp new mod">
        <pc:chgData name="Katherine Shamai" userId="1d9b402b02511d1e" providerId="LiveId" clId="{2E310BD6-DA8E-4AB2-9548-94C2AF5300BF}" dt="2020-10-24T03:26:05.517" v="1645" actId="108"/>
        <pc:sldMkLst>
          <pc:docMk/>
          <pc:sldMk cId="1648442611" sldId="269"/>
        </pc:sldMkLst>
        <pc:spChg chg="mod">
          <ac:chgData name="Katherine Shamai" userId="1d9b402b02511d1e" providerId="LiveId" clId="{2E310BD6-DA8E-4AB2-9548-94C2AF5300BF}" dt="2020-10-24T03:26:05.517" v="1645" actId="108"/>
          <ac:spMkLst>
            <pc:docMk/>
            <pc:sldMk cId="1648442611" sldId="269"/>
            <ac:spMk id="2" creationId="{DCEF11F0-9FED-412F-A7AE-2450AE3864F6}"/>
          </ac:spMkLst>
        </pc:spChg>
      </pc:sldChg>
      <pc:sldChg chg="modSp new mod modNotes modNotesTx">
        <pc:chgData name="Katherine Shamai" userId="1d9b402b02511d1e" providerId="LiveId" clId="{2E310BD6-DA8E-4AB2-9548-94C2AF5300BF}" dt="2020-10-24T03:25:30.794" v="1632" actId="108"/>
        <pc:sldMkLst>
          <pc:docMk/>
          <pc:sldMk cId="1295893958" sldId="270"/>
        </pc:sldMkLst>
        <pc:spChg chg="mod">
          <ac:chgData name="Katherine Shamai" userId="1d9b402b02511d1e" providerId="LiveId" clId="{2E310BD6-DA8E-4AB2-9548-94C2AF5300BF}" dt="2020-10-24T03:25:30.794" v="1632" actId="108"/>
          <ac:spMkLst>
            <pc:docMk/>
            <pc:sldMk cId="1295893958" sldId="270"/>
            <ac:spMk id="2" creationId="{4082EFFF-E937-4C79-A20D-24839A89934E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4.png"/><Relationship Id="rId7" Type="http://schemas.openxmlformats.org/officeDocument/2006/relationships/image" Target="../media/image21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765E19-2F70-49E4-B918-D8D7D4DB30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50D85C3-8EA8-4D4E-947E-0104451F161F}">
      <dgm:prSet/>
      <dgm:spPr/>
      <dgm:t>
        <a:bodyPr/>
        <a:lstStyle/>
        <a:p>
          <a:r>
            <a:rPr lang="en-US">
              <a:latin typeface="Avenir Next LT Pro" panose="020B0504020202020204" pitchFamily="34" charset="0"/>
            </a:rPr>
            <a:t>Now that Victorians can “get on the beers” again, what to drink?</a:t>
          </a:r>
        </a:p>
      </dgm:t>
    </dgm:pt>
    <dgm:pt modelId="{CCA0BC01-9C27-4CB9-9CE7-13D041F43F68}" type="parTrans" cxnId="{8C8E15A7-7934-4217-BBE7-9C30931E21D5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63A47198-AF68-4F01-B546-F92AC5C3BAB5}" type="sibTrans" cxnId="{8C8E15A7-7934-4217-BBE7-9C30931E21D5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69E57863-211A-45B6-A651-2CFE6E35AC46}">
      <dgm:prSet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You can go with the same old, same old but you’re probably tired of that since that’s all you’ve been drinking for the past 6 months</a:t>
          </a:r>
        </a:p>
      </dgm:t>
    </dgm:pt>
    <dgm:pt modelId="{1A25B2C2-D76A-4E6F-B947-E095B0958FDA}" type="parTrans" cxnId="{76ED2722-19B9-41CF-8D93-9FDDABBB5CB0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7EF1E5F3-03CF-46F2-A475-D2927D0712A4}" type="sibTrans" cxnId="{76ED2722-19B9-41CF-8D93-9FDDABBB5CB0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4276C79F-C671-4D1B-B477-0C90D5B4730D}">
      <dgm:prSet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We thought it would be great to celebrate the world of craft beers and get beer lovers to try something different and find a new favorite</a:t>
          </a:r>
        </a:p>
      </dgm:t>
    </dgm:pt>
    <dgm:pt modelId="{B71A6E9B-83EF-43D3-8E69-878C2CE58380}" type="parTrans" cxnId="{379A1E9D-E790-49B5-A419-F86B9AFB99B9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F7A01589-8D9E-461F-9A11-CC0F6B4F4111}" type="sibTrans" cxnId="{379A1E9D-E790-49B5-A419-F86B9AFB99B9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93F570B3-F02C-4E44-B051-8F1F4E5723AC}">
      <dgm:prSet/>
      <dgm:spPr/>
      <dgm:t>
        <a:bodyPr/>
        <a:lstStyle/>
        <a:p>
          <a:r>
            <a:rPr lang="en-US" dirty="0">
              <a:latin typeface="Avenir Next LT Pro" panose="020B0504020202020204" pitchFamily="34" charset="0"/>
            </a:rPr>
            <a:t>Using review data and data on breweries, we set out on a virtual brewery crawl to find good datasets and ways to teach a model how to appreciate craft beer, and recommend one</a:t>
          </a:r>
        </a:p>
      </dgm:t>
    </dgm:pt>
    <dgm:pt modelId="{BBCAACC7-E210-416D-ADF3-989CCE0B64B6}" type="parTrans" cxnId="{75598741-4B08-445F-AA2A-90A192F8706F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DF620F86-F1C0-4903-95F5-4FA27C1EEE56}" type="sibTrans" cxnId="{75598741-4B08-445F-AA2A-90A192F8706F}">
      <dgm:prSet/>
      <dgm:spPr/>
      <dgm:t>
        <a:bodyPr/>
        <a:lstStyle/>
        <a:p>
          <a:endParaRPr lang="en-US">
            <a:latin typeface="Avenir Next LT Pro" panose="020B0504020202020204" pitchFamily="34" charset="0"/>
          </a:endParaRPr>
        </a:p>
      </dgm:t>
    </dgm:pt>
    <dgm:pt modelId="{3076CFB3-1F70-4C15-9793-A435D04ADCC0}" type="pres">
      <dgm:prSet presAssocID="{25765E19-2F70-49E4-B918-D8D7D4DB30F9}" presName="root" presStyleCnt="0">
        <dgm:presLayoutVars>
          <dgm:dir/>
          <dgm:resizeHandles val="exact"/>
        </dgm:presLayoutVars>
      </dgm:prSet>
      <dgm:spPr/>
    </dgm:pt>
    <dgm:pt modelId="{D31A5C67-6A6B-43A2-BE3D-3F6388BEC88A}" type="pres">
      <dgm:prSet presAssocID="{850D85C3-8EA8-4D4E-947E-0104451F161F}" presName="compNode" presStyleCnt="0"/>
      <dgm:spPr/>
    </dgm:pt>
    <dgm:pt modelId="{F7FEEC7A-10F2-4FA9-9A14-F64E3372FACC}" type="pres">
      <dgm:prSet presAssocID="{850D85C3-8EA8-4D4E-947E-0104451F161F}" presName="bgRect" presStyleLbl="bgShp" presStyleIdx="0" presStyleCnt="4"/>
      <dgm:spPr/>
    </dgm:pt>
    <dgm:pt modelId="{282BCF35-F42C-4B99-A0F0-CB2FFC94128E}" type="pres">
      <dgm:prSet presAssocID="{850D85C3-8EA8-4D4E-947E-0104451F161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11D3D370-3C42-4D5B-A68A-6D1A5DE86C54}" type="pres">
      <dgm:prSet presAssocID="{850D85C3-8EA8-4D4E-947E-0104451F161F}" presName="spaceRect" presStyleCnt="0"/>
      <dgm:spPr/>
    </dgm:pt>
    <dgm:pt modelId="{B61C1CE2-1827-49A3-9A02-5B3AAAF3F1F5}" type="pres">
      <dgm:prSet presAssocID="{850D85C3-8EA8-4D4E-947E-0104451F161F}" presName="parTx" presStyleLbl="revTx" presStyleIdx="0" presStyleCnt="4">
        <dgm:presLayoutVars>
          <dgm:chMax val="0"/>
          <dgm:chPref val="0"/>
        </dgm:presLayoutVars>
      </dgm:prSet>
      <dgm:spPr/>
    </dgm:pt>
    <dgm:pt modelId="{93D3D061-1105-4423-91A3-97C93C659F89}" type="pres">
      <dgm:prSet presAssocID="{63A47198-AF68-4F01-B546-F92AC5C3BAB5}" presName="sibTrans" presStyleCnt="0"/>
      <dgm:spPr/>
    </dgm:pt>
    <dgm:pt modelId="{DDD923DF-5171-4688-9FE3-6F8D21748B05}" type="pres">
      <dgm:prSet presAssocID="{69E57863-211A-45B6-A651-2CFE6E35AC46}" presName="compNode" presStyleCnt="0"/>
      <dgm:spPr/>
    </dgm:pt>
    <dgm:pt modelId="{A6F5A988-3FCC-443F-A551-EA8603D5F9C5}" type="pres">
      <dgm:prSet presAssocID="{69E57863-211A-45B6-A651-2CFE6E35AC46}" presName="bgRect" presStyleLbl="bgShp" presStyleIdx="1" presStyleCnt="4"/>
      <dgm:spPr/>
    </dgm:pt>
    <dgm:pt modelId="{D050371C-B4BE-417B-8F68-07453B06F26D}" type="pres">
      <dgm:prSet presAssocID="{69E57863-211A-45B6-A651-2CFE6E35AC4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mpagne Glasses"/>
        </a:ext>
      </dgm:extLst>
    </dgm:pt>
    <dgm:pt modelId="{56E84CB4-1EF9-4666-A32D-D525A22B50C4}" type="pres">
      <dgm:prSet presAssocID="{69E57863-211A-45B6-A651-2CFE6E35AC46}" presName="spaceRect" presStyleCnt="0"/>
      <dgm:spPr/>
    </dgm:pt>
    <dgm:pt modelId="{12C10DFF-DCD2-4C2C-B777-BD7769AA480D}" type="pres">
      <dgm:prSet presAssocID="{69E57863-211A-45B6-A651-2CFE6E35AC46}" presName="parTx" presStyleLbl="revTx" presStyleIdx="1" presStyleCnt="4">
        <dgm:presLayoutVars>
          <dgm:chMax val="0"/>
          <dgm:chPref val="0"/>
        </dgm:presLayoutVars>
      </dgm:prSet>
      <dgm:spPr/>
    </dgm:pt>
    <dgm:pt modelId="{976B1870-B2ED-4B69-885B-9326440A3479}" type="pres">
      <dgm:prSet presAssocID="{7EF1E5F3-03CF-46F2-A475-D2927D0712A4}" presName="sibTrans" presStyleCnt="0"/>
      <dgm:spPr/>
    </dgm:pt>
    <dgm:pt modelId="{44F498C7-3357-4A46-A31A-F0F84156A89A}" type="pres">
      <dgm:prSet presAssocID="{4276C79F-C671-4D1B-B477-0C90D5B4730D}" presName="compNode" presStyleCnt="0"/>
      <dgm:spPr/>
    </dgm:pt>
    <dgm:pt modelId="{43D4E4B8-2752-4084-ADC1-716F9167BD55}" type="pres">
      <dgm:prSet presAssocID="{4276C79F-C671-4D1B-B477-0C90D5B4730D}" presName="bgRect" presStyleLbl="bgShp" presStyleIdx="2" presStyleCnt="4"/>
      <dgm:spPr/>
    </dgm:pt>
    <dgm:pt modelId="{E08DCFF7-96E7-4F1D-A85B-8B25EADD4A5F}" type="pres">
      <dgm:prSet presAssocID="{4276C79F-C671-4D1B-B477-0C90D5B4730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e"/>
        </a:ext>
      </dgm:extLst>
    </dgm:pt>
    <dgm:pt modelId="{F325D7A1-B6EC-41B7-80E5-D4559FA81D21}" type="pres">
      <dgm:prSet presAssocID="{4276C79F-C671-4D1B-B477-0C90D5B4730D}" presName="spaceRect" presStyleCnt="0"/>
      <dgm:spPr/>
    </dgm:pt>
    <dgm:pt modelId="{815322C3-FBE4-4E5A-97CC-E9D374124B1B}" type="pres">
      <dgm:prSet presAssocID="{4276C79F-C671-4D1B-B477-0C90D5B4730D}" presName="parTx" presStyleLbl="revTx" presStyleIdx="2" presStyleCnt="4">
        <dgm:presLayoutVars>
          <dgm:chMax val="0"/>
          <dgm:chPref val="0"/>
        </dgm:presLayoutVars>
      </dgm:prSet>
      <dgm:spPr/>
    </dgm:pt>
    <dgm:pt modelId="{7D5290DA-90EF-4C7B-9524-42C4E4269B65}" type="pres">
      <dgm:prSet presAssocID="{F7A01589-8D9E-461F-9A11-CC0F6B4F4111}" presName="sibTrans" presStyleCnt="0"/>
      <dgm:spPr/>
    </dgm:pt>
    <dgm:pt modelId="{9C875C30-9268-4291-9D03-5217F787A6CC}" type="pres">
      <dgm:prSet presAssocID="{93F570B3-F02C-4E44-B051-8F1F4E5723AC}" presName="compNode" presStyleCnt="0"/>
      <dgm:spPr/>
    </dgm:pt>
    <dgm:pt modelId="{44CFD235-ABAB-48D0-820D-D52A1C84BB77}" type="pres">
      <dgm:prSet presAssocID="{93F570B3-F02C-4E44-B051-8F1F4E5723AC}" presName="bgRect" presStyleLbl="bgShp" presStyleIdx="3" presStyleCnt="4"/>
      <dgm:spPr/>
    </dgm:pt>
    <dgm:pt modelId="{B3BF8237-6A87-4FF0-B0F3-C7FD4402A6D5}" type="pres">
      <dgm:prSet presAssocID="{93F570B3-F02C-4E44-B051-8F1F4E5723AC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12921FC-6881-4D55-A1AC-4E8A61843C51}" type="pres">
      <dgm:prSet presAssocID="{93F570B3-F02C-4E44-B051-8F1F4E5723AC}" presName="spaceRect" presStyleCnt="0"/>
      <dgm:spPr/>
    </dgm:pt>
    <dgm:pt modelId="{A2A32CAA-F62C-4339-9A85-233FFFBFE2DE}" type="pres">
      <dgm:prSet presAssocID="{93F570B3-F02C-4E44-B051-8F1F4E5723AC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6ED2722-19B9-41CF-8D93-9FDDABBB5CB0}" srcId="{25765E19-2F70-49E4-B918-D8D7D4DB30F9}" destId="{69E57863-211A-45B6-A651-2CFE6E35AC46}" srcOrd="1" destOrd="0" parTransId="{1A25B2C2-D76A-4E6F-B947-E095B0958FDA}" sibTransId="{7EF1E5F3-03CF-46F2-A475-D2927D0712A4}"/>
    <dgm:cxn modelId="{75598741-4B08-445F-AA2A-90A192F8706F}" srcId="{25765E19-2F70-49E4-B918-D8D7D4DB30F9}" destId="{93F570B3-F02C-4E44-B051-8F1F4E5723AC}" srcOrd="3" destOrd="0" parTransId="{BBCAACC7-E210-416D-ADF3-989CCE0B64B6}" sibTransId="{DF620F86-F1C0-4903-95F5-4FA27C1EEE56}"/>
    <dgm:cxn modelId="{BC92B441-1F26-4AFE-B2A5-9588A237EC5D}" type="presOf" srcId="{4276C79F-C671-4D1B-B477-0C90D5B4730D}" destId="{815322C3-FBE4-4E5A-97CC-E9D374124B1B}" srcOrd="0" destOrd="0" presId="urn:microsoft.com/office/officeart/2018/2/layout/IconVerticalSolidList"/>
    <dgm:cxn modelId="{AF408673-07D0-4277-82D0-8A3A946FC262}" type="presOf" srcId="{850D85C3-8EA8-4D4E-947E-0104451F161F}" destId="{B61C1CE2-1827-49A3-9A02-5B3AAAF3F1F5}" srcOrd="0" destOrd="0" presId="urn:microsoft.com/office/officeart/2018/2/layout/IconVerticalSolidList"/>
    <dgm:cxn modelId="{6A08535A-353D-4B7B-B8DA-DB2AAD26A64F}" type="presOf" srcId="{25765E19-2F70-49E4-B918-D8D7D4DB30F9}" destId="{3076CFB3-1F70-4C15-9793-A435D04ADCC0}" srcOrd="0" destOrd="0" presId="urn:microsoft.com/office/officeart/2018/2/layout/IconVerticalSolidList"/>
    <dgm:cxn modelId="{379A1E9D-E790-49B5-A419-F86B9AFB99B9}" srcId="{25765E19-2F70-49E4-B918-D8D7D4DB30F9}" destId="{4276C79F-C671-4D1B-B477-0C90D5B4730D}" srcOrd="2" destOrd="0" parTransId="{B71A6E9B-83EF-43D3-8E69-878C2CE58380}" sibTransId="{F7A01589-8D9E-461F-9A11-CC0F6B4F4111}"/>
    <dgm:cxn modelId="{8C8E15A7-7934-4217-BBE7-9C30931E21D5}" srcId="{25765E19-2F70-49E4-B918-D8D7D4DB30F9}" destId="{850D85C3-8EA8-4D4E-947E-0104451F161F}" srcOrd="0" destOrd="0" parTransId="{CCA0BC01-9C27-4CB9-9CE7-13D041F43F68}" sibTransId="{63A47198-AF68-4F01-B546-F92AC5C3BAB5}"/>
    <dgm:cxn modelId="{97DCD7B6-7CA8-4CAF-9433-3CECFD1FE2A7}" type="presOf" srcId="{69E57863-211A-45B6-A651-2CFE6E35AC46}" destId="{12C10DFF-DCD2-4C2C-B777-BD7769AA480D}" srcOrd="0" destOrd="0" presId="urn:microsoft.com/office/officeart/2018/2/layout/IconVerticalSolidList"/>
    <dgm:cxn modelId="{6D9F48E7-956D-4D7B-B40B-9C19E952E981}" type="presOf" srcId="{93F570B3-F02C-4E44-B051-8F1F4E5723AC}" destId="{A2A32CAA-F62C-4339-9A85-233FFFBFE2DE}" srcOrd="0" destOrd="0" presId="urn:microsoft.com/office/officeart/2018/2/layout/IconVerticalSolidList"/>
    <dgm:cxn modelId="{B43A49FD-7894-4F3B-B60E-FC0434E9229E}" type="presParOf" srcId="{3076CFB3-1F70-4C15-9793-A435D04ADCC0}" destId="{D31A5C67-6A6B-43A2-BE3D-3F6388BEC88A}" srcOrd="0" destOrd="0" presId="urn:microsoft.com/office/officeart/2018/2/layout/IconVerticalSolidList"/>
    <dgm:cxn modelId="{9883D536-6B3A-4111-B7F8-723B1F0753BF}" type="presParOf" srcId="{D31A5C67-6A6B-43A2-BE3D-3F6388BEC88A}" destId="{F7FEEC7A-10F2-4FA9-9A14-F64E3372FACC}" srcOrd="0" destOrd="0" presId="urn:microsoft.com/office/officeart/2018/2/layout/IconVerticalSolidList"/>
    <dgm:cxn modelId="{5A5294AC-2C23-40CE-B754-1513E5FE1476}" type="presParOf" srcId="{D31A5C67-6A6B-43A2-BE3D-3F6388BEC88A}" destId="{282BCF35-F42C-4B99-A0F0-CB2FFC94128E}" srcOrd="1" destOrd="0" presId="urn:microsoft.com/office/officeart/2018/2/layout/IconVerticalSolidList"/>
    <dgm:cxn modelId="{0705403E-99EB-437A-8C65-6C0B1BBE968A}" type="presParOf" srcId="{D31A5C67-6A6B-43A2-BE3D-3F6388BEC88A}" destId="{11D3D370-3C42-4D5B-A68A-6D1A5DE86C54}" srcOrd="2" destOrd="0" presId="urn:microsoft.com/office/officeart/2018/2/layout/IconVerticalSolidList"/>
    <dgm:cxn modelId="{07039F9E-065B-423C-8C9B-F4E4BF67637C}" type="presParOf" srcId="{D31A5C67-6A6B-43A2-BE3D-3F6388BEC88A}" destId="{B61C1CE2-1827-49A3-9A02-5B3AAAF3F1F5}" srcOrd="3" destOrd="0" presId="urn:microsoft.com/office/officeart/2018/2/layout/IconVerticalSolidList"/>
    <dgm:cxn modelId="{2C0BC561-97B4-4B79-B4BA-A15C0A952810}" type="presParOf" srcId="{3076CFB3-1F70-4C15-9793-A435D04ADCC0}" destId="{93D3D061-1105-4423-91A3-97C93C659F89}" srcOrd="1" destOrd="0" presId="urn:microsoft.com/office/officeart/2018/2/layout/IconVerticalSolidList"/>
    <dgm:cxn modelId="{7DB74323-2EF1-4C90-821A-5F060EAB5A3C}" type="presParOf" srcId="{3076CFB3-1F70-4C15-9793-A435D04ADCC0}" destId="{DDD923DF-5171-4688-9FE3-6F8D21748B05}" srcOrd="2" destOrd="0" presId="urn:microsoft.com/office/officeart/2018/2/layout/IconVerticalSolidList"/>
    <dgm:cxn modelId="{BBB618B0-6CD6-45B5-93C4-6677CEF706BD}" type="presParOf" srcId="{DDD923DF-5171-4688-9FE3-6F8D21748B05}" destId="{A6F5A988-3FCC-443F-A551-EA8603D5F9C5}" srcOrd="0" destOrd="0" presId="urn:microsoft.com/office/officeart/2018/2/layout/IconVerticalSolidList"/>
    <dgm:cxn modelId="{8E1B8D43-D209-42B2-83BB-914E4ECFE1A4}" type="presParOf" srcId="{DDD923DF-5171-4688-9FE3-6F8D21748B05}" destId="{D050371C-B4BE-417B-8F68-07453B06F26D}" srcOrd="1" destOrd="0" presId="urn:microsoft.com/office/officeart/2018/2/layout/IconVerticalSolidList"/>
    <dgm:cxn modelId="{BB0E0BAB-2F49-4480-ADA1-0E7613F17CCD}" type="presParOf" srcId="{DDD923DF-5171-4688-9FE3-6F8D21748B05}" destId="{56E84CB4-1EF9-4666-A32D-D525A22B50C4}" srcOrd="2" destOrd="0" presId="urn:microsoft.com/office/officeart/2018/2/layout/IconVerticalSolidList"/>
    <dgm:cxn modelId="{DC4A6CA2-3B9D-4DB3-AD3A-1482D3BA1E51}" type="presParOf" srcId="{DDD923DF-5171-4688-9FE3-6F8D21748B05}" destId="{12C10DFF-DCD2-4C2C-B777-BD7769AA480D}" srcOrd="3" destOrd="0" presId="urn:microsoft.com/office/officeart/2018/2/layout/IconVerticalSolidList"/>
    <dgm:cxn modelId="{4020A7C9-BE99-4633-98BF-68D5313C7B82}" type="presParOf" srcId="{3076CFB3-1F70-4C15-9793-A435D04ADCC0}" destId="{976B1870-B2ED-4B69-885B-9326440A3479}" srcOrd="3" destOrd="0" presId="urn:microsoft.com/office/officeart/2018/2/layout/IconVerticalSolidList"/>
    <dgm:cxn modelId="{8F7F1483-EBB2-4064-B082-C098D4D47C65}" type="presParOf" srcId="{3076CFB3-1F70-4C15-9793-A435D04ADCC0}" destId="{44F498C7-3357-4A46-A31A-F0F84156A89A}" srcOrd="4" destOrd="0" presId="urn:microsoft.com/office/officeart/2018/2/layout/IconVerticalSolidList"/>
    <dgm:cxn modelId="{1B0F3364-D41F-4032-ADAE-8E632A5397A0}" type="presParOf" srcId="{44F498C7-3357-4A46-A31A-F0F84156A89A}" destId="{43D4E4B8-2752-4084-ADC1-716F9167BD55}" srcOrd="0" destOrd="0" presId="urn:microsoft.com/office/officeart/2018/2/layout/IconVerticalSolidList"/>
    <dgm:cxn modelId="{4B56847F-EDED-477D-B6B3-B39C6B6341E1}" type="presParOf" srcId="{44F498C7-3357-4A46-A31A-F0F84156A89A}" destId="{E08DCFF7-96E7-4F1D-A85B-8B25EADD4A5F}" srcOrd="1" destOrd="0" presId="urn:microsoft.com/office/officeart/2018/2/layout/IconVerticalSolidList"/>
    <dgm:cxn modelId="{CFBAD609-A352-43BC-893E-7DF30E9BA06E}" type="presParOf" srcId="{44F498C7-3357-4A46-A31A-F0F84156A89A}" destId="{F325D7A1-B6EC-41B7-80E5-D4559FA81D21}" srcOrd="2" destOrd="0" presId="urn:microsoft.com/office/officeart/2018/2/layout/IconVerticalSolidList"/>
    <dgm:cxn modelId="{7A13590D-59EA-4169-8F26-B7171DE5E81E}" type="presParOf" srcId="{44F498C7-3357-4A46-A31A-F0F84156A89A}" destId="{815322C3-FBE4-4E5A-97CC-E9D374124B1B}" srcOrd="3" destOrd="0" presId="urn:microsoft.com/office/officeart/2018/2/layout/IconVerticalSolidList"/>
    <dgm:cxn modelId="{EA2E8C48-EBF6-4D2E-8B08-20D95E3AA92D}" type="presParOf" srcId="{3076CFB3-1F70-4C15-9793-A435D04ADCC0}" destId="{7D5290DA-90EF-4C7B-9524-42C4E4269B65}" srcOrd="5" destOrd="0" presId="urn:microsoft.com/office/officeart/2018/2/layout/IconVerticalSolidList"/>
    <dgm:cxn modelId="{C0BADA60-99A3-44B4-A661-641266F1FE06}" type="presParOf" srcId="{3076CFB3-1F70-4C15-9793-A435D04ADCC0}" destId="{9C875C30-9268-4291-9D03-5217F787A6CC}" srcOrd="6" destOrd="0" presId="urn:microsoft.com/office/officeart/2018/2/layout/IconVerticalSolidList"/>
    <dgm:cxn modelId="{CE52096E-024B-4C1E-A0CE-105C17727128}" type="presParOf" srcId="{9C875C30-9268-4291-9D03-5217F787A6CC}" destId="{44CFD235-ABAB-48D0-820D-D52A1C84BB77}" srcOrd="0" destOrd="0" presId="urn:microsoft.com/office/officeart/2018/2/layout/IconVerticalSolidList"/>
    <dgm:cxn modelId="{D11946C9-EF04-49BE-9429-4D97136C4ECB}" type="presParOf" srcId="{9C875C30-9268-4291-9D03-5217F787A6CC}" destId="{B3BF8237-6A87-4FF0-B0F3-C7FD4402A6D5}" srcOrd="1" destOrd="0" presId="urn:microsoft.com/office/officeart/2018/2/layout/IconVerticalSolidList"/>
    <dgm:cxn modelId="{0AC8471E-9203-4B32-BF26-DB65B882F041}" type="presParOf" srcId="{9C875C30-9268-4291-9D03-5217F787A6CC}" destId="{612921FC-6881-4D55-A1AC-4E8A61843C51}" srcOrd="2" destOrd="0" presId="urn:microsoft.com/office/officeart/2018/2/layout/IconVerticalSolidList"/>
    <dgm:cxn modelId="{157CAF8B-8B68-4904-B5E1-093C8AD04ACC}" type="presParOf" srcId="{9C875C30-9268-4291-9D03-5217F787A6CC}" destId="{A2A32CAA-F62C-4339-9A85-233FFFBFE2D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595FE4-30C8-42FD-A223-0FFB15AEEB9A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4A04A3B-5C3E-46BB-9552-96FFB9486C39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>
              <a:latin typeface="Avenir Next LT Pro" panose="020B0504020202020204" pitchFamily="34" charset="0"/>
            </a:rPr>
            <a:t>From our search, we identified 3 data points which provided us with the information needed</a:t>
          </a:r>
        </a:p>
      </dgm:t>
    </dgm:pt>
    <dgm:pt modelId="{801D41B0-B304-4F01-B0E2-EAB9BD527F69}" type="parTrans" cxnId="{132ABA66-3EF9-472B-976F-4FBC2BB85F12}">
      <dgm:prSet/>
      <dgm:spPr/>
      <dgm:t>
        <a:bodyPr/>
        <a:lstStyle/>
        <a:p>
          <a:endParaRPr lang="en-US"/>
        </a:p>
      </dgm:t>
    </dgm:pt>
    <dgm:pt modelId="{D20EE5FF-B379-49C2-B98B-0B594A92B05D}" type="sibTrans" cxnId="{132ABA66-3EF9-472B-976F-4FBC2BB85F12}">
      <dgm:prSet/>
      <dgm:spPr/>
      <dgm:t>
        <a:bodyPr/>
        <a:lstStyle/>
        <a:p>
          <a:endParaRPr lang="en-US"/>
        </a:p>
      </dgm:t>
    </dgm:pt>
    <dgm:pt modelId="{13F8BAD6-C6DC-4207-B0E6-065B02D332A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>
              <a:latin typeface="Avenir Next LT Pro" panose="020B0504020202020204" pitchFamily="34" charset="0"/>
            </a:rPr>
            <a:t>Data point 1 – </a:t>
          </a:r>
          <a:r>
            <a:rPr lang="en-US" sz="1800" cap="none" baseline="0" dirty="0" err="1">
              <a:latin typeface="Avenir Next LT Pro" panose="020B0504020202020204" pitchFamily="34" charset="0"/>
            </a:rPr>
            <a:t>Dataworld</a:t>
          </a:r>
          <a:endParaRPr lang="en-US" sz="1800" cap="none" baseline="0" dirty="0">
            <a:latin typeface="Avenir Next LT Pro" panose="020B0504020202020204" pitchFamily="34" charset="0"/>
          </a:endParaRPr>
        </a:p>
      </dgm:t>
    </dgm:pt>
    <dgm:pt modelId="{F899147B-3137-4F44-A997-542FBE22A9C2}" type="parTrans" cxnId="{0BE7C535-B143-4F14-B50A-F14972AE4E47}">
      <dgm:prSet/>
      <dgm:spPr/>
      <dgm:t>
        <a:bodyPr/>
        <a:lstStyle/>
        <a:p>
          <a:endParaRPr lang="en-US"/>
        </a:p>
      </dgm:t>
    </dgm:pt>
    <dgm:pt modelId="{CCFB87CD-E438-4FB7-B9E5-C28FCF58D8DA}" type="sibTrans" cxnId="{0BE7C535-B143-4F14-B50A-F14972AE4E47}">
      <dgm:prSet/>
      <dgm:spPr/>
      <dgm:t>
        <a:bodyPr/>
        <a:lstStyle/>
        <a:p>
          <a:endParaRPr lang="en-US"/>
        </a:p>
      </dgm:t>
    </dgm:pt>
    <dgm:pt modelId="{4CDD30FF-E289-4844-AF3A-6932B43B01E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>
              <a:latin typeface="Avenir Next LT Pro" panose="020B0504020202020204" pitchFamily="34" charset="0"/>
            </a:rPr>
            <a:t>Data point 2 – BeerAdvocate Website</a:t>
          </a:r>
        </a:p>
      </dgm:t>
    </dgm:pt>
    <dgm:pt modelId="{8B6D802D-4427-46B6-80FA-C5A61771ECB4}" type="parTrans" cxnId="{B8B46E75-AE12-467B-AD2B-4744F0163227}">
      <dgm:prSet/>
      <dgm:spPr/>
      <dgm:t>
        <a:bodyPr/>
        <a:lstStyle/>
        <a:p>
          <a:endParaRPr lang="en-US"/>
        </a:p>
      </dgm:t>
    </dgm:pt>
    <dgm:pt modelId="{1D2F246D-B0BA-4223-B166-2CA5F2E6B01D}" type="sibTrans" cxnId="{B8B46E75-AE12-467B-AD2B-4744F0163227}">
      <dgm:prSet/>
      <dgm:spPr/>
      <dgm:t>
        <a:bodyPr/>
        <a:lstStyle/>
        <a:p>
          <a:endParaRPr lang="en-US"/>
        </a:p>
      </dgm:t>
    </dgm:pt>
    <dgm:pt modelId="{5C30A2A7-A465-4FC2-8835-C92138DB1BC6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1800" cap="none" baseline="0" dirty="0">
              <a:latin typeface="Avenir Next LT Pro" panose="020B0504020202020204" pitchFamily="34" charset="0"/>
            </a:rPr>
            <a:t>Data point 3 – Google API</a:t>
          </a:r>
        </a:p>
      </dgm:t>
    </dgm:pt>
    <dgm:pt modelId="{AE9B696D-9936-44FC-B8EC-C80DD365CA7E}" type="parTrans" cxnId="{E4A7BC58-7BAA-4A7E-B48F-23CEAFA64DF6}">
      <dgm:prSet/>
      <dgm:spPr/>
      <dgm:t>
        <a:bodyPr/>
        <a:lstStyle/>
        <a:p>
          <a:endParaRPr lang="en-AU"/>
        </a:p>
      </dgm:t>
    </dgm:pt>
    <dgm:pt modelId="{DAFF97CA-2D49-40A1-9F65-0616E9FD3660}" type="sibTrans" cxnId="{E4A7BC58-7BAA-4A7E-B48F-23CEAFA64DF6}">
      <dgm:prSet/>
      <dgm:spPr/>
      <dgm:t>
        <a:bodyPr/>
        <a:lstStyle/>
        <a:p>
          <a:endParaRPr lang="en-AU"/>
        </a:p>
      </dgm:t>
    </dgm:pt>
    <dgm:pt modelId="{C566BAE4-D7BC-4D8D-B6A3-83E54B2D1D9B}" type="pres">
      <dgm:prSet presAssocID="{9A595FE4-30C8-42FD-A223-0FFB15AEEB9A}" presName="root" presStyleCnt="0">
        <dgm:presLayoutVars>
          <dgm:dir/>
          <dgm:resizeHandles val="exact"/>
        </dgm:presLayoutVars>
      </dgm:prSet>
      <dgm:spPr/>
    </dgm:pt>
    <dgm:pt modelId="{A3CE7099-1545-4648-85B8-E6DFAB11976C}" type="pres">
      <dgm:prSet presAssocID="{54A04A3B-5C3E-46BB-9552-96FFB9486C39}" presName="compNode" presStyleCnt="0"/>
      <dgm:spPr/>
    </dgm:pt>
    <dgm:pt modelId="{60BA88B1-DB94-46AB-B3A7-72B57AC30CC2}" type="pres">
      <dgm:prSet presAssocID="{54A04A3B-5C3E-46BB-9552-96FFB9486C39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FCEB0706-DE07-40BE-884F-703F86244086}" type="pres">
      <dgm:prSet presAssocID="{54A04A3B-5C3E-46BB-9552-96FFB9486C3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DE4E388-37BF-4D73-9FB3-B73B7BC835C8}" type="pres">
      <dgm:prSet presAssocID="{54A04A3B-5C3E-46BB-9552-96FFB9486C39}" presName="spaceRect" presStyleCnt="0"/>
      <dgm:spPr/>
    </dgm:pt>
    <dgm:pt modelId="{4745E08A-A058-44CB-8CE1-D9EA3C0173BA}" type="pres">
      <dgm:prSet presAssocID="{54A04A3B-5C3E-46BB-9552-96FFB9486C39}" presName="textRect" presStyleLbl="revTx" presStyleIdx="0" presStyleCnt="4">
        <dgm:presLayoutVars>
          <dgm:chMax val="1"/>
          <dgm:chPref val="1"/>
        </dgm:presLayoutVars>
      </dgm:prSet>
      <dgm:spPr/>
    </dgm:pt>
    <dgm:pt modelId="{2F412C11-77DE-4A89-B6FB-9B4F290BCB11}" type="pres">
      <dgm:prSet presAssocID="{D20EE5FF-B379-49C2-B98B-0B594A92B05D}" presName="sibTrans" presStyleCnt="0"/>
      <dgm:spPr/>
    </dgm:pt>
    <dgm:pt modelId="{EA3C8266-E6A8-43EA-A0BA-BACA29975E4D}" type="pres">
      <dgm:prSet presAssocID="{13F8BAD6-C6DC-4207-B0E6-065B02D332A8}" presName="compNode" presStyleCnt="0"/>
      <dgm:spPr/>
    </dgm:pt>
    <dgm:pt modelId="{C049969C-CBB0-4814-A422-94756F300E87}" type="pres">
      <dgm:prSet presAssocID="{13F8BAD6-C6DC-4207-B0E6-065B02D332A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42BD0CD-7EF7-4887-BF45-B7A1622B0AFE}" type="pres">
      <dgm:prSet presAssocID="{13F8BAD6-C6DC-4207-B0E6-065B02D332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E3098D40-5F8C-428E-8931-F51C81A3CB45}" type="pres">
      <dgm:prSet presAssocID="{13F8BAD6-C6DC-4207-B0E6-065B02D332A8}" presName="spaceRect" presStyleCnt="0"/>
      <dgm:spPr/>
    </dgm:pt>
    <dgm:pt modelId="{1EC521C1-B7D6-442E-913B-4044031AEDD0}" type="pres">
      <dgm:prSet presAssocID="{13F8BAD6-C6DC-4207-B0E6-065B02D332A8}" presName="textRect" presStyleLbl="revTx" presStyleIdx="1" presStyleCnt="4">
        <dgm:presLayoutVars>
          <dgm:chMax val="1"/>
          <dgm:chPref val="1"/>
        </dgm:presLayoutVars>
      </dgm:prSet>
      <dgm:spPr/>
    </dgm:pt>
    <dgm:pt modelId="{CA3EE9E6-AC7A-4FCE-8E77-6F6DAB0C2F2D}" type="pres">
      <dgm:prSet presAssocID="{CCFB87CD-E438-4FB7-B9E5-C28FCF58D8DA}" presName="sibTrans" presStyleCnt="0"/>
      <dgm:spPr/>
    </dgm:pt>
    <dgm:pt modelId="{32D5467F-BAB3-47B4-A984-81667AC42644}" type="pres">
      <dgm:prSet presAssocID="{4CDD30FF-E289-4844-AF3A-6932B43B01E6}" presName="compNode" presStyleCnt="0"/>
      <dgm:spPr/>
    </dgm:pt>
    <dgm:pt modelId="{582167B2-8168-46D5-9650-BE2BD03B679C}" type="pres">
      <dgm:prSet presAssocID="{4CDD30FF-E289-4844-AF3A-6932B43B01E6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C4ABF4E7-C759-47BD-9DAF-2C0517969725}" type="pres">
      <dgm:prSet presAssocID="{4CDD30FF-E289-4844-AF3A-6932B43B01E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B9F5CDBE-FECE-4707-9BC1-F2DD6A8B1EC0}" type="pres">
      <dgm:prSet presAssocID="{4CDD30FF-E289-4844-AF3A-6932B43B01E6}" presName="spaceRect" presStyleCnt="0"/>
      <dgm:spPr/>
    </dgm:pt>
    <dgm:pt modelId="{5AD12752-8A9B-4BCC-BEE6-43EB0F39B5D8}" type="pres">
      <dgm:prSet presAssocID="{4CDD30FF-E289-4844-AF3A-6932B43B01E6}" presName="textRect" presStyleLbl="revTx" presStyleIdx="2" presStyleCnt="4">
        <dgm:presLayoutVars>
          <dgm:chMax val="1"/>
          <dgm:chPref val="1"/>
        </dgm:presLayoutVars>
      </dgm:prSet>
      <dgm:spPr/>
    </dgm:pt>
    <dgm:pt modelId="{AF136BAF-8670-4BA4-981C-67C93521B679}" type="pres">
      <dgm:prSet presAssocID="{1D2F246D-B0BA-4223-B166-2CA5F2E6B01D}" presName="sibTrans" presStyleCnt="0"/>
      <dgm:spPr/>
    </dgm:pt>
    <dgm:pt modelId="{908DE8DD-04FC-4E52-AA7B-E1BF86966F4C}" type="pres">
      <dgm:prSet presAssocID="{5C30A2A7-A465-4FC2-8835-C92138DB1BC6}" presName="compNode" presStyleCnt="0"/>
      <dgm:spPr/>
    </dgm:pt>
    <dgm:pt modelId="{4462B91D-7831-4A55-A3FE-84909FD472C3}" type="pres">
      <dgm:prSet presAssocID="{5C30A2A7-A465-4FC2-8835-C92138DB1BC6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A247091-709E-4423-B40C-E451B8FF38E3}" type="pres">
      <dgm:prSet presAssocID="{5C30A2A7-A465-4FC2-8835-C92138DB1BC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rth globe: Asia and Australia"/>
        </a:ext>
      </dgm:extLst>
    </dgm:pt>
    <dgm:pt modelId="{55B2EDF4-15A3-43BA-BFE9-6191B376E984}" type="pres">
      <dgm:prSet presAssocID="{5C30A2A7-A465-4FC2-8835-C92138DB1BC6}" presName="spaceRect" presStyleCnt="0"/>
      <dgm:spPr/>
    </dgm:pt>
    <dgm:pt modelId="{5DAE7358-4099-4F08-A9BA-48A35309ACF9}" type="pres">
      <dgm:prSet presAssocID="{5C30A2A7-A465-4FC2-8835-C92138DB1BC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0BE7C535-B143-4F14-B50A-F14972AE4E47}" srcId="{9A595FE4-30C8-42FD-A223-0FFB15AEEB9A}" destId="{13F8BAD6-C6DC-4207-B0E6-065B02D332A8}" srcOrd="1" destOrd="0" parTransId="{F899147B-3137-4F44-A997-542FBE22A9C2}" sibTransId="{CCFB87CD-E438-4FB7-B9E5-C28FCF58D8DA}"/>
    <dgm:cxn modelId="{132ABA66-3EF9-472B-976F-4FBC2BB85F12}" srcId="{9A595FE4-30C8-42FD-A223-0FFB15AEEB9A}" destId="{54A04A3B-5C3E-46BB-9552-96FFB9486C39}" srcOrd="0" destOrd="0" parTransId="{801D41B0-B304-4F01-B0E2-EAB9BD527F69}" sibTransId="{D20EE5FF-B379-49C2-B98B-0B594A92B05D}"/>
    <dgm:cxn modelId="{43ED344D-2FB0-4A3B-A4A4-515F202B1C08}" type="presOf" srcId="{9A595FE4-30C8-42FD-A223-0FFB15AEEB9A}" destId="{C566BAE4-D7BC-4D8D-B6A3-83E54B2D1D9B}" srcOrd="0" destOrd="0" presId="urn:microsoft.com/office/officeart/2018/5/layout/IconLeafLabelList"/>
    <dgm:cxn modelId="{A7188852-3FC9-4A22-B98D-C473B10A2286}" type="presOf" srcId="{13F8BAD6-C6DC-4207-B0E6-065B02D332A8}" destId="{1EC521C1-B7D6-442E-913B-4044031AEDD0}" srcOrd="0" destOrd="0" presId="urn:microsoft.com/office/officeart/2018/5/layout/IconLeafLabelList"/>
    <dgm:cxn modelId="{7B861154-3B69-4940-87CE-9152F3E01F1E}" type="presOf" srcId="{54A04A3B-5C3E-46BB-9552-96FFB9486C39}" destId="{4745E08A-A058-44CB-8CE1-D9EA3C0173BA}" srcOrd="0" destOrd="0" presId="urn:microsoft.com/office/officeart/2018/5/layout/IconLeafLabelList"/>
    <dgm:cxn modelId="{B8B46E75-AE12-467B-AD2B-4744F0163227}" srcId="{9A595FE4-30C8-42FD-A223-0FFB15AEEB9A}" destId="{4CDD30FF-E289-4844-AF3A-6932B43B01E6}" srcOrd="2" destOrd="0" parTransId="{8B6D802D-4427-46B6-80FA-C5A61771ECB4}" sibTransId="{1D2F246D-B0BA-4223-B166-2CA5F2E6B01D}"/>
    <dgm:cxn modelId="{E4A7BC58-7BAA-4A7E-B48F-23CEAFA64DF6}" srcId="{9A595FE4-30C8-42FD-A223-0FFB15AEEB9A}" destId="{5C30A2A7-A465-4FC2-8835-C92138DB1BC6}" srcOrd="3" destOrd="0" parTransId="{AE9B696D-9936-44FC-B8EC-C80DD365CA7E}" sibTransId="{DAFF97CA-2D49-40A1-9F65-0616E9FD3660}"/>
    <dgm:cxn modelId="{1726A4A5-EFB1-4A9C-96C4-C08D1E9DF829}" type="presOf" srcId="{4CDD30FF-E289-4844-AF3A-6932B43B01E6}" destId="{5AD12752-8A9B-4BCC-BEE6-43EB0F39B5D8}" srcOrd="0" destOrd="0" presId="urn:microsoft.com/office/officeart/2018/5/layout/IconLeafLabelList"/>
    <dgm:cxn modelId="{E56461D9-A583-4E33-A964-C89AFFAE70D2}" type="presOf" srcId="{5C30A2A7-A465-4FC2-8835-C92138DB1BC6}" destId="{5DAE7358-4099-4F08-A9BA-48A35309ACF9}" srcOrd="0" destOrd="0" presId="urn:microsoft.com/office/officeart/2018/5/layout/IconLeafLabelList"/>
    <dgm:cxn modelId="{8DE910E4-C7C8-4125-A229-826CDE4CCE24}" type="presParOf" srcId="{C566BAE4-D7BC-4D8D-B6A3-83E54B2D1D9B}" destId="{A3CE7099-1545-4648-85B8-E6DFAB11976C}" srcOrd="0" destOrd="0" presId="urn:microsoft.com/office/officeart/2018/5/layout/IconLeafLabelList"/>
    <dgm:cxn modelId="{A9F2B380-AF3A-4A07-AB09-36818DAB8AD6}" type="presParOf" srcId="{A3CE7099-1545-4648-85B8-E6DFAB11976C}" destId="{60BA88B1-DB94-46AB-B3A7-72B57AC30CC2}" srcOrd="0" destOrd="0" presId="urn:microsoft.com/office/officeart/2018/5/layout/IconLeafLabelList"/>
    <dgm:cxn modelId="{918C1B4C-6D1B-4D14-BB17-C5AA2B916C73}" type="presParOf" srcId="{A3CE7099-1545-4648-85B8-E6DFAB11976C}" destId="{FCEB0706-DE07-40BE-884F-703F86244086}" srcOrd="1" destOrd="0" presId="urn:microsoft.com/office/officeart/2018/5/layout/IconLeafLabelList"/>
    <dgm:cxn modelId="{B79D3D8F-9D8B-4EDB-96AB-02013FDDBA17}" type="presParOf" srcId="{A3CE7099-1545-4648-85B8-E6DFAB11976C}" destId="{9DE4E388-37BF-4D73-9FB3-B73B7BC835C8}" srcOrd="2" destOrd="0" presId="urn:microsoft.com/office/officeart/2018/5/layout/IconLeafLabelList"/>
    <dgm:cxn modelId="{691638B1-1618-49BE-AF8B-80FC6A22F51B}" type="presParOf" srcId="{A3CE7099-1545-4648-85B8-E6DFAB11976C}" destId="{4745E08A-A058-44CB-8CE1-D9EA3C0173BA}" srcOrd="3" destOrd="0" presId="urn:microsoft.com/office/officeart/2018/5/layout/IconLeafLabelList"/>
    <dgm:cxn modelId="{0151B3AE-8E0F-4867-8DF0-321B8CB99797}" type="presParOf" srcId="{C566BAE4-D7BC-4D8D-B6A3-83E54B2D1D9B}" destId="{2F412C11-77DE-4A89-B6FB-9B4F290BCB11}" srcOrd="1" destOrd="0" presId="urn:microsoft.com/office/officeart/2018/5/layout/IconLeafLabelList"/>
    <dgm:cxn modelId="{7D082402-E9AA-40DF-9F1E-2D2BE3D29B47}" type="presParOf" srcId="{C566BAE4-D7BC-4D8D-B6A3-83E54B2D1D9B}" destId="{EA3C8266-E6A8-43EA-A0BA-BACA29975E4D}" srcOrd="2" destOrd="0" presId="urn:microsoft.com/office/officeart/2018/5/layout/IconLeafLabelList"/>
    <dgm:cxn modelId="{9D68477C-7D5A-4DA4-B6E3-3216175947D7}" type="presParOf" srcId="{EA3C8266-E6A8-43EA-A0BA-BACA29975E4D}" destId="{C049969C-CBB0-4814-A422-94756F300E87}" srcOrd="0" destOrd="0" presId="urn:microsoft.com/office/officeart/2018/5/layout/IconLeafLabelList"/>
    <dgm:cxn modelId="{11981DB7-9E35-4FBE-BCBA-5B00AA0DD087}" type="presParOf" srcId="{EA3C8266-E6A8-43EA-A0BA-BACA29975E4D}" destId="{B42BD0CD-7EF7-4887-BF45-B7A1622B0AFE}" srcOrd="1" destOrd="0" presId="urn:microsoft.com/office/officeart/2018/5/layout/IconLeafLabelList"/>
    <dgm:cxn modelId="{72E3AC79-5758-477E-B2B4-12F32B217304}" type="presParOf" srcId="{EA3C8266-E6A8-43EA-A0BA-BACA29975E4D}" destId="{E3098D40-5F8C-428E-8931-F51C81A3CB45}" srcOrd="2" destOrd="0" presId="urn:microsoft.com/office/officeart/2018/5/layout/IconLeafLabelList"/>
    <dgm:cxn modelId="{95E63AAC-B542-4BEF-B37E-29F445E5134C}" type="presParOf" srcId="{EA3C8266-E6A8-43EA-A0BA-BACA29975E4D}" destId="{1EC521C1-B7D6-442E-913B-4044031AEDD0}" srcOrd="3" destOrd="0" presId="urn:microsoft.com/office/officeart/2018/5/layout/IconLeafLabelList"/>
    <dgm:cxn modelId="{205295BE-4AB1-4621-84CE-94269B8BB948}" type="presParOf" srcId="{C566BAE4-D7BC-4D8D-B6A3-83E54B2D1D9B}" destId="{CA3EE9E6-AC7A-4FCE-8E77-6F6DAB0C2F2D}" srcOrd="3" destOrd="0" presId="urn:microsoft.com/office/officeart/2018/5/layout/IconLeafLabelList"/>
    <dgm:cxn modelId="{14C5209A-7C15-4D8C-9E11-4D1EF7952810}" type="presParOf" srcId="{C566BAE4-D7BC-4D8D-B6A3-83E54B2D1D9B}" destId="{32D5467F-BAB3-47B4-A984-81667AC42644}" srcOrd="4" destOrd="0" presId="urn:microsoft.com/office/officeart/2018/5/layout/IconLeafLabelList"/>
    <dgm:cxn modelId="{D487CE49-35AE-428A-AC37-70BB62AEC28D}" type="presParOf" srcId="{32D5467F-BAB3-47B4-A984-81667AC42644}" destId="{582167B2-8168-46D5-9650-BE2BD03B679C}" srcOrd="0" destOrd="0" presId="urn:microsoft.com/office/officeart/2018/5/layout/IconLeafLabelList"/>
    <dgm:cxn modelId="{C8483CB7-51BF-4578-B249-F938C5089731}" type="presParOf" srcId="{32D5467F-BAB3-47B4-A984-81667AC42644}" destId="{C4ABF4E7-C759-47BD-9DAF-2C0517969725}" srcOrd="1" destOrd="0" presId="urn:microsoft.com/office/officeart/2018/5/layout/IconLeafLabelList"/>
    <dgm:cxn modelId="{6BDF935A-C1A7-4809-9C0B-54F7A750540D}" type="presParOf" srcId="{32D5467F-BAB3-47B4-A984-81667AC42644}" destId="{B9F5CDBE-FECE-4707-9BC1-F2DD6A8B1EC0}" srcOrd="2" destOrd="0" presId="urn:microsoft.com/office/officeart/2018/5/layout/IconLeafLabelList"/>
    <dgm:cxn modelId="{9AA4B3A5-A647-49B0-AA3B-21076E960FDE}" type="presParOf" srcId="{32D5467F-BAB3-47B4-A984-81667AC42644}" destId="{5AD12752-8A9B-4BCC-BEE6-43EB0F39B5D8}" srcOrd="3" destOrd="0" presId="urn:microsoft.com/office/officeart/2018/5/layout/IconLeafLabelList"/>
    <dgm:cxn modelId="{45B7821A-BB75-43BB-BEA3-F746F0F72D98}" type="presParOf" srcId="{C566BAE4-D7BC-4D8D-B6A3-83E54B2D1D9B}" destId="{AF136BAF-8670-4BA4-981C-67C93521B679}" srcOrd="5" destOrd="0" presId="urn:microsoft.com/office/officeart/2018/5/layout/IconLeafLabelList"/>
    <dgm:cxn modelId="{AB89F909-428B-40F0-BC39-A8706EA57805}" type="presParOf" srcId="{C566BAE4-D7BC-4D8D-B6A3-83E54B2D1D9B}" destId="{908DE8DD-04FC-4E52-AA7B-E1BF86966F4C}" srcOrd="6" destOrd="0" presId="urn:microsoft.com/office/officeart/2018/5/layout/IconLeafLabelList"/>
    <dgm:cxn modelId="{854084BE-366C-4F39-93DB-BFACFBB7DEF3}" type="presParOf" srcId="{908DE8DD-04FC-4E52-AA7B-E1BF86966F4C}" destId="{4462B91D-7831-4A55-A3FE-84909FD472C3}" srcOrd="0" destOrd="0" presId="urn:microsoft.com/office/officeart/2018/5/layout/IconLeafLabelList"/>
    <dgm:cxn modelId="{2E2AEFDA-24D4-4248-95BA-6165F4D27850}" type="presParOf" srcId="{908DE8DD-04FC-4E52-AA7B-E1BF86966F4C}" destId="{4A247091-709E-4423-B40C-E451B8FF38E3}" srcOrd="1" destOrd="0" presId="urn:microsoft.com/office/officeart/2018/5/layout/IconLeafLabelList"/>
    <dgm:cxn modelId="{8C7AAC5F-3EBD-4852-9627-FE17D4B8D897}" type="presParOf" srcId="{908DE8DD-04FC-4E52-AA7B-E1BF86966F4C}" destId="{55B2EDF4-15A3-43BA-BFE9-6191B376E984}" srcOrd="2" destOrd="0" presId="urn:microsoft.com/office/officeart/2018/5/layout/IconLeafLabelList"/>
    <dgm:cxn modelId="{0EBE5F57-E342-4B90-84EF-D0033D975BB1}" type="presParOf" srcId="{908DE8DD-04FC-4E52-AA7B-E1BF86966F4C}" destId="{5DAE7358-4099-4F08-A9BA-48A35309ACF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FEEC7A-10F2-4FA9-9A14-F64E3372FACC}">
      <dsp:nvSpPr>
        <dsp:cNvPr id="0" name=""/>
        <dsp:cNvSpPr/>
      </dsp:nvSpPr>
      <dsp:spPr>
        <a:xfrm>
          <a:off x="0" y="2324"/>
          <a:ext cx="6266011" cy="117811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2BCF35-F42C-4B99-A0F0-CB2FFC94128E}">
      <dsp:nvSpPr>
        <dsp:cNvPr id="0" name=""/>
        <dsp:cNvSpPr/>
      </dsp:nvSpPr>
      <dsp:spPr>
        <a:xfrm>
          <a:off x="356378" y="267399"/>
          <a:ext cx="647961" cy="64796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C1CE2-1827-49A3-9A02-5B3AAAF3F1F5}">
      <dsp:nvSpPr>
        <dsp:cNvPr id="0" name=""/>
        <dsp:cNvSpPr/>
      </dsp:nvSpPr>
      <dsp:spPr>
        <a:xfrm>
          <a:off x="1360719" y="2324"/>
          <a:ext cx="4905291" cy="1178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>
              <a:latin typeface="Avenir Next LT Pro" panose="020B0504020202020204" pitchFamily="34" charset="0"/>
            </a:rPr>
            <a:t>Now that Victorians can “get on the beers” again, what to drink?</a:t>
          </a:r>
        </a:p>
      </dsp:txBody>
      <dsp:txXfrm>
        <a:off x="1360719" y="2324"/>
        <a:ext cx="4905291" cy="1178112"/>
      </dsp:txXfrm>
    </dsp:sp>
    <dsp:sp modelId="{A6F5A988-3FCC-443F-A551-EA8603D5F9C5}">
      <dsp:nvSpPr>
        <dsp:cNvPr id="0" name=""/>
        <dsp:cNvSpPr/>
      </dsp:nvSpPr>
      <dsp:spPr>
        <a:xfrm>
          <a:off x="0" y="1474964"/>
          <a:ext cx="6266011" cy="117811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50371C-B4BE-417B-8F68-07453B06F26D}">
      <dsp:nvSpPr>
        <dsp:cNvPr id="0" name=""/>
        <dsp:cNvSpPr/>
      </dsp:nvSpPr>
      <dsp:spPr>
        <a:xfrm>
          <a:off x="356378" y="1740040"/>
          <a:ext cx="647961" cy="64796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10DFF-DCD2-4C2C-B777-BD7769AA480D}">
      <dsp:nvSpPr>
        <dsp:cNvPr id="0" name=""/>
        <dsp:cNvSpPr/>
      </dsp:nvSpPr>
      <dsp:spPr>
        <a:xfrm>
          <a:off x="1360719" y="1474964"/>
          <a:ext cx="4905291" cy="1178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Next LT Pro" panose="020B0504020202020204" pitchFamily="34" charset="0"/>
            </a:rPr>
            <a:t>You can go with the same old, same old but you’re probably tired of that since that’s all you’ve been drinking for the past 6 months</a:t>
          </a:r>
        </a:p>
      </dsp:txBody>
      <dsp:txXfrm>
        <a:off x="1360719" y="1474964"/>
        <a:ext cx="4905291" cy="1178112"/>
      </dsp:txXfrm>
    </dsp:sp>
    <dsp:sp modelId="{43D4E4B8-2752-4084-ADC1-716F9167BD55}">
      <dsp:nvSpPr>
        <dsp:cNvPr id="0" name=""/>
        <dsp:cNvSpPr/>
      </dsp:nvSpPr>
      <dsp:spPr>
        <a:xfrm>
          <a:off x="0" y="2947605"/>
          <a:ext cx="6266011" cy="1178112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8DCFF7-96E7-4F1D-A85B-8B25EADD4A5F}">
      <dsp:nvSpPr>
        <dsp:cNvPr id="0" name=""/>
        <dsp:cNvSpPr/>
      </dsp:nvSpPr>
      <dsp:spPr>
        <a:xfrm>
          <a:off x="356378" y="3212680"/>
          <a:ext cx="647961" cy="64796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322C3-FBE4-4E5A-97CC-E9D374124B1B}">
      <dsp:nvSpPr>
        <dsp:cNvPr id="0" name=""/>
        <dsp:cNvSpPr/>
      </dsp:nvSpPr>
      <dsp:spPr>
        <a:xfrm>
          <a:off x="1360719" y="2947605"/>
          <a:ext cx="4905291" cy="1178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Next LT Pro" panose="020B0504020202020204" pitchFamily="34" charset="0"/>
            </a:rPr>
            <a:t>We thought it would be great to celebrate the world of craft beers and get beer lovers to try something different and find a new favorite</a:t>
          </a:r>
        </a:p>
      </dsp:txBody>
      <dsp:txXfrm>
        <a:off x="1360719" y="2947605"/>
        <a:ext cx="4905291" cy="1178112"/>
      </dsp:txXfrm>
    </dsp:sp>
    <dsp:sp modelId="{44CFD235-ABAB-48D0-820D-D52A1C84BB77}">
      <dsp:nvSpPr>
        <dsp:cNvPr id="0" name=""/>
        <dsp:cNvSpPr/>
      </dsp:nvSpPr>
      <dsp:spPr>
        <a:xfrm>
          <a:off x="0" y="4420245"/>
          <a:ext cx="6266011" cy="1178112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BF8237-6A87-4FF0-B0F3-C7FD4402A6D5}">
      <dsp:nvSpPr>
        <dsp:cNvPr id="0" name=""/>
        <dsp:cNvSpPr/>
      </dsp:nvSpPr>
      <dsp:spPr>
        <a:xfrm>
          <a:off x="356378" y="4685320"/>
          <a:ext cx="647961" cy="64796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A32CAA-F62C-4339-9A85-233FFFBFE2DE}">
      <dsp:nvSpPr>
        <dsp:cNvPr id="0" name=""/>
        <dsp:cNvSpPr/>
      </dsp:nvSpPr>
      <dsp:spPr>
        <a:xfrm>
          <a:off x="1360719" y="4420245"/>
          <a:ext cx="4905291" cy="11781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684" tIns="124684" rIns="124684" bIns="12468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Avenir Next LT Pro" panose="020B0504020202020204" pitchFamily="34" charset="0"/>
            </a:rPr>
            <a:t>Using review data and data on breweries, we set out on a virtual brewery crawl to find good datasets and ways to teach a model how to appreciate craft beer, and recommend one</a:t>
          </a:r>
        </a:p>
      </dsp:txBody>
      <dsp:txXfrm>
        <a:off x="1360719" y="4420245"/>
        <a:ext cx="4905291" cy="1178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A88B1-DB94-46AB-B3A7-72B57AC30CC2}">
      <dsp:nvSpPr>
        <dsp:cNvPr id="0" name=""/>
        <dsp:cNvSpPr/>
      </dsp:nvSpPr>
      <dsp:spPr>
        <a:xfrm>
          <a:off x="902689" y="28976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B0706-DE07-40BE-884F-703F86244086}">
      <dsp:nvSpPr>
        <dsp:cNvPr id="0" name=""/>
        <dsp:cNvSpPr/>
      </dsp:nvSpPr>
      <dsp:spPr>
        <a:xfrm>
          <a:off x="1171439" y="558512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45E08A-A058-44CB-8CE1-D9EA3C0173BA}">
      <dsp:nvSpPr>
        <dsp:cNvPr id="0" name=""/>
        <dsp:cNvSpPr/>
      </dsp:nvSpPr>
      <dsp:spPr>
        <a:xfrm>
          <a:off x="499565" y="1943605"/>
          <a:ext cx="2067302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>
              <a:latin typeface="Avenir Next LT Pro" panose="020B0504020202020204" pitchFamily="34" charset="0"/>
            </a:rPr>
            <a:t>From our search, we identified 3 data points which provided us with the information needed</a:t>
          </a:r>
        </a:p>
      </dsp:txBody>
      <dsp:txXfrm>
        <a:off x="499565" y="1943605"/>
        <a:ext cx="2067302" cy="1665000"/>
      </dsp:txXfrm>
    </dsp:sp>
    <dsp:sp modelId="{C049969C-CBB0-4814-A422-94756F300E87}">
      <dsp:nvSpPr>
        <dsp:cNvPr id="0" name=""/>
        <dsp:cNvSpPr/>
      </dsp:nvSpPr>
      <dsp:spPr>
        <a:xfrm>
          <a:off x="3331770" y="28976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BD0CD-7EF7-4887-BF45-B7A1622B0AFE}">
      <dsp:nvSpPr>
        <dsp:cNvPr id="0" name=""/>
        <dsp:cNvSpPr/>
      </dsp:nvSpPr>
      <dsp:spPr>
        <a:xfrm>
          <a:off x="3600519" y="558512"/>
          <a:ext cx="723555" cy="7235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C521C1-B7D6-442E-913B-4044031AEDD0}">
      <dsp:nvSpPr>
        <dsp:cNvPr id="0" name=""/>
        <dsp:cNvSpPr/>
      </dsp:nvSpPr>
      <dsp:spPr>
        <a:xfrm>
          <a:off x="2928646" y="1943605"/>
          <a:ext cx="2067302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>
              <a:latin typeface="Avenir Next LT Pro" panose="020B0504020202020204" pitchFamily="34" charset="0"/>
            </a:rPr>
            <a:t>Data point 1 – </a:t>
          </a:r>
          <a:r>
            <a:rPr lang="en-US" sz="1800" kern="1200" cap="none" baseline="0" dirty="0" err="1">
              <a:latin typeface="Avenir Next LT Pro" panose="020B0504020202020204" pitchFamily="34" charset="0"/>
            </a:rPr>
            <a:t>Dataworld</a:t>
          </a:r>
          <a:endParaRPr lang="en-US" sz="1800" kern="1200" cap="none" baseline="0" dirty="0">
            <a:latin typeface="Avenir Next LT Pro" panose="020B0504020202020204" pitchFamily="34" charset="0"/>
          </a:endParaRPr>
        </a:p>
      </dsp:txBody>
      <dsp:txXfrm>
        <a:off x="2928646" y="1943605"/>
        <a:ext cx="2067302" cy="1665000"/>
      </dsp:txXfrm>
    </dsp:sp>
    <dsp:sp modelId="{582167B2-8168-46D5-9650-BE2BD03B679C}">
      <dsp:nvSpPr>
        <dsp:cNvPr id="0" name=""/>
        <dsp:cNvSpPr/>
      </dsp:nvSpPr>
      <dsp:spPr>
        <a:xfrm>
          <a:off x="5760850" y="28976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ABF4E7-C759-47BD-9DAF-2C0517969725}">
      <dsp:nvSpPr>
        <dsp:cNvPr id="0" name=""/>
        <dsp:cNvSpPr/>
      </dsp:nvSpPr>
      <dsp:spPr>
        <a:xfrm>
          <a:off x="6029599" y="558512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D12752-8A9B-4BCC-BEE6-43EB0F39B5D8}">
      <dsp:nvSpPr>
        <dsp:cNvPr id="0" name=""/>
        <dsp:cNvSpPr/>
      </dsp:nvSpPr>
      <dsp:spPr>
        <a:xfrm>
          <a:off x="5357726" y="1943605"/>
          <a:ext cx="2067302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>
              <a:latin typeface="Avenir Next LT Pro" panose="020B0504020202020204" pitchFamily="34" charset="0"/>
            </a:rPr>
            <a:t>Data point 2 – BeerAdvocate Website</a:t>
          </a:r>
        </a:p>
      </dsp:txBody>
      <dsp:txXfrm>
        <a:off x="5357726" y="1943605"/>
        <a:ext cx="2067302" cy="1665000"/>
      </dsp:txXfrm>
    </dsp:sp>
    <dsp:sp modelId="{4462B91D-7831-4A55-A3FE-84909FD472C3}">
      <dsp:nvSpPr>
        <dsp:cNvPr id="0" name=""/>
        <dsp:cNvSpPr/>
      </dsp:nvSpPr>
      <dsp:spPr>
        <a:xfrm>
          <a:off x="8189930" y="289763"/>
          <a:ext cx="1261054" cy="1261054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247091-709E-4423-B40C-E451B8FF38E3}">
      <dsp:nvSpPr>
        <dsp:cNvPr id="0" name=""/>
        <dsp:cNvSpPr/>
      </dsp:nvSpPr>
      <dsp:spPr>
        <a:xfrm>
          <a:off x="8458679" y="558512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rnd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AE7358-4099-4F08-A9BA-48A35309ACF9}">
      <dsp:nvSpPr>
        <dsp:cNvPr id="0" name=""/>
        <dsp:cNvSpPr/>
      </dsp:nvSpPr>
      <dsp:spPr>
        <a:xfrm>
          <a:off x="7786806" y="1943605"/>
          <a:ext cx="2067302" cy="166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800" kern="1200" cap="none" baseline="0" dirty="0">
              <a:latin typeface="Avenir Next LT Pro" panose="020B0504020202020204" pitchFamily="34" charset="0"/>
            </a:rPr>
            <a:t>Data point 3 – Google API</a:t>
          </a:r>
        </a:p>
      </dsp:txBody>
      <dsp:txXfrm>
        <a:off x="7786806" y="1943605"/>
        <a:ext cx="2067302" cy="1665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A73E0-A92A-4457-8865-D82CCE903A86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BBB84-BA30-4708-A5F1-8EA79474F32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417880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China is the world’s biggest beer producer with over 47 million kiloliters per year</a:t>
            </a:r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The Czech Republic consumed 2,033 million liters of beer in 2018</a:t>
            </a:r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McDonald’s sells beer on its menu in many countries such as France, Germany, Portugal, and South Korea</a:t>
            </a:r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‘Snake Venom’ is the strongest beer in the world with 67.5% alcohol by volume</a:t>
            </a:r>
          </a:p>
          <a:p>
            <a:r>
              <a:rPr lang="en-US" b="0" i="0" dirty="0">
                <a:solidFill>
                  <a:srgbClr val="DC1C1C"/>
                </a:solidFill>
                <a:effectLst/>
                <a:latin typeface="Heebo"/>
              </a:rPr>
              <a:t>China consumes the most beer as a whole</a:t>
            </a:r>
            <a:endParaRPr lang="en-US" b="0" i="0" dirty="0">
              <a:solidFill>
                <a:srgbClr val="1B1B1B"/>
              </a:solidFill>
              <a:effectLst/>
              <a:latin typeface="Heebo"/>
            </a:endParaRPr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Every year, the US generates profits of over 100 billion dollars from beer alone</a:t>
            </a:r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The Pilsner’s name came from the Czech city of Pilsen (</a:t>
            </a:r>
            <a:r>
              <a:rPr lang="en-US" b="0" i="1" dirty="0" err="1">
                <a:solidFill>
                  <a:srgbClr val="1B1B1B"/>
                </a:solidFill>
                <a:effectLst/>
                <a:latin typeface="Heebo"/>
              </a:rPr>
              <a:t>Plzeň</a:t>
            </a:r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)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Craft beer is more prized than commercial beer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Drinking stout could help fight cancer</a:t>
            </a:r>
          </a:p>
          <a:p>
            <a:endParaRPr lang="en-AU" dirty="0"/>
          </a:p>
          <a:p>
            <a:r>
              <a:rPr lang="en-US" b="0" i="0" dirty="0">
                <a:solidFill>
                  <a:srgbClr val="1B1B1B"/>
                </a:solidFill>
                <a:effectLst/>
                <a:latin typeface="Heebo"/>
              </a:rPr>
              <a:t>Storing any kind of beer above 12° C will deteriorate its flavor and quality</a:t>
            </a:r>
            <a:endParaRPr lang="en-AU" b="0" i="0" dirty="0">
              <a:solidFill>
                <a:srgbClr val="1B1B1B"/>
              </a:solidFill>
              <a:effectLst/>
              <a:latin typeface="Heeb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B1B1B"/>
                </a:solidFill>
                <a:effectLst/>
                <a:latin typeface="Heebo"/>
              </a:rPr>
              <a:t>There are several beer spas in the Czech Republic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B1B1B"/>
                </a:solidFill>
                <a:effectLst/>
                <a:latin typeface="Heebo"/>
              </a:rPr>
              <a:t>Barack Obama brewed his own beer at the White House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B1B1B"/>
                </a:solidFill>
                <a:effectLst/>
                <a:latin typeface="Heebo"/>
              </a:rPr>
              <a:t>Drinking beer reduces the risk of kidney stones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B1B1B"/>
                </a:solidFill>
                <a:effectLst/>
                <a:latin typeface="Heebo"/>
              </a:rPr>
              <a:t>Beer can also lower the risk of coronary heart disease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B1B1B"/>
                </a:solidFill>
                <a:effectLst/>
                <a:latin typeface="Heebo"/>
              </a:rPr>
              <a:t>Drinking beer significantly lowers the risk of developing type 2 diabetes</a:t>
            </a:r>
          </a:p>
          <a:p>
            <a:endParaRPr lang="en-AU" b="0" i="0" dirty="0">
              <a:solidFill>
                <a:srgbClr val="1B1B1B"/>
              </a:solidFill>
              <a:effectLst/>
              <a:latin typeface="Heeb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B1B1B"/>
                </a:solidFill>
                <a:effectLst/>
                <a:latin typeface="Heebo"/>
              </a:rPr>
              <a:t>Drinking beer increases good cholesterol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0" dirty="0">
                <a:solidFill>
                  <a:srgbClr val="1B1B1B"/>
                </a:solidFill>
                <a:effectLst/>
                <a:latin typeface="Heebo"/>
              </a:rPr>
              <a:t>Beer drinkers are better thinkers at old age</a:t>
            </a:r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41458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5240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Started with a 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Lustria"/>
              </a:rPr>
              <a:t>DataWorld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 dataset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the stats - 1.5m reviews, 5k breweries and 16k unique beers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13 fields, broken down into: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2 identifiers (brewery and beer) each with a descriptor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5 review scores for different ‘features’ of a beer + it’s alcohol content (abv)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a time stamp and the 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Lustria"/>
              </a:rPr>
              <a:t>profilename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 of the reviewer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Dataset relatively ‘clean’ so focus shifted quickly to data profiling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Validated high alcohol content beers which appeared to be outliers initially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Investigated high correlation in 5 review scores and discovered dataset skewed to the right - showing tendency to rate between 3-5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Looked for bias in </a:t>
            </a:r>
            <a:r>
              <a:rPr lang="en-US" sz="1000" b="0" i="0" u="none" strike="noStrike" dirty="0" err="1">
                <a:solidFill>
                  <a:srgbClr val="000000"/>
                </a:solidFill>
                <a:effectLst/>
                <a:latin typeface="Lustria"/>
              </a:rPr>
              <a:t>profilenames</a:t>
            </a: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 and timing of reviews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Made decision to leave in/out reviews????</a:t>
            </a:r>
            <a:endParaRPr lang="en-US" sz="10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0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As profiling evolved began to look for additional features to add in</a:t>
            </a:r>
            <a:endParaRPr lang="en-US" sz="1000" b="0" dirty="0">
              <a:effectLst/>
            </a:endParaRPr>
          </a:p>
          <a:p>
            <a:br>
              <a:rPr lang="en-US" sz="1000" dirty="0"/>
            </a:br>
            <a:endParaRPr lang="en-AU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91795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First stop (as always!)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Lustria"/>
              </a:rPr>
              <a:t>lat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ustria"/>
              </a:rPr>
              <a:t>/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  <a:latin typeface="Lustria"/>
              </a:rPr>
              <a:t>lon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ustria"/>
              </a:rPr>
              <a:t> - mapping feature - combination of Beer Advocate (source website) and google maps</a:t>
            </a:r>
            <a:endParaRPr lang="en-US" sz="12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also ‘finessed’ the beer style values in the dataset, with a large number of ‘unique’ styles in the data,  creating a new aggregator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Lustria"/>
              </a:rPr>
              <a:t> </a:t>
            </a: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Lustria"/>
              </a:rPr>
              <a:t>(from 104 to 11 styles)</a:t>
            </a:r>
            <a:endParaRPr lang="en-US" sz="12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Lustria"/>
              </a:rPr>
              <a:t>** observed number of retired beers whilst working with the dataset.  Field also included seasonal/annual availability so decided to add as a feature as well as quantify and decide whether to exclude</a:t>
            </a:r>
            <a:endParaRPr lang="en-US" sz="1200" b="0" dirty="0">
              <a:effectLst/>
            </a:endParaRPr>
          </a:p>
          <a:p>
            <a:pPr rtl="0">
              <a:spcBef>
                <a:spcPts val="1000"/>
              </a:spcBef>
              <a:spcAft>
                <a:spcPts val="0"/>
              </a:spcAft>
            </a:pPr>
            <a:r>
              <a:rPr lang="en-US" sz="1800" b="1" i="0" u="none" strike="noStrike" dirty="0">
                <a:solidFill>
                  <a:srgbClr val="0000FF"/>
                </a:solidFill>
                <a:effectLst/>
                <a:latin typeface="Lustria"/>
              </a:rPr>
              <a:t>** words (sentiment analysis) - scraping reviewer sentiment including words (“start words”) rather than using stop words (used 173 in total) from beer sommelier tasting guides</a:t>
            </a:r>
            <a:endParaRPr lang="en-US" sz="1200" b="0" dirty="0">
              <a:effectLst/>
            </a:endParaRPr>
          </a:p>
          <a:p>
            <a:br>
              <a:rPr lang="en-US" sz="1200" b="0" dirty="0">
                <a:effectLst/>
              </a:rPr>
            </a:br>
            <a:endParaRPr lang="en-AU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8BBB84-BA30-4708-A5F1-8EA79474F327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7540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1378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94034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43911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72131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993704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338675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760052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0822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6193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7992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43330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01717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6788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200400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1899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843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8482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F7F453A-223E-49D1-BA8E-9D6D88194130}" type="datetimeFigureOut">
              <a:rPr lang="en-AU" smtClean="0"/>
              <a:t>24/10/2020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6BAC63DF-7339-4E52-99DB-9F89FA4720D4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25494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16.png"/><Relationship Id="rId4" Type="http://schemas.openxmlformats.org/officeDocument/2006/relationships/image" Target="../media/image4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EACDE74-2BC4-4573-9E53-3FBECBE0C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9189" y="713078"/>
            <a:ext cx="3959888" cy="447848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bg2">
                    <a:lumMod val="90000"/>
                    <a:lumOff val="10000"/>
                  </a:schemeClr>
                </a:solidFill>
                <a:latin typeface="Teko Medium" panose="02000000000000000000" pitchFamily="2" charset="0"/>
                <a:cs typeface="Teko Medium" panose="02000000000000000000" pitchFamily="2" charset="0"/>
              </a:rPr>
              <a:t>Predictive Pandas presents</a:t>
            </a:r>
            <a:endParaRPr lang="en-AU" sz="2400" dirty="0">
              <a:solidFill>
                <a:schemeClr val="bg2">
                  <a:lumMod val="90000"/>
                  <a:lumOff val="10000"/>
                </a:schemeClr>
              </a:solidFill>
              <a:latin typeface="Teko Medium" panose="02000000000000000000" pitchFamily="2" charset="0"/>
              <a:cs typeface="Teko Medium" panose="02000000000000000000" pitchFamily="2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8AF05F-FB47-49ED-AA7F-493FDBF7E1FD}"/>
              </a:ext>
            </a:extLst>
          </p:cNvPr>
          <p:cNvSpPr txBox="1">
            <a:spLocks/>
          </p:cNvSpPr>
          <p:nvPr/>
        </p:nvSpPr>
        <p:spPr>
          <a:xfrm>
            <a:off x="688730" y="5367268"/>
            <a:ext cx="1952625" cy="94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eko Light" panose="02000000000000000000" pitchFamily="2" charset="0"/>
                <a:cs typeface="Teko Light" panose="02000000000000000000" pitchFamily="2" charset="0"/>
              </a:rPr>
              <a:t>Michelle Hocking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eko Light" panose="02000000000000000000" pitchFamily="2" charset="0"/>
                <a:cs typeface="Teko Light" panose="02000000000000000000" pitchFamily="2" charset="0"/>
              </a:rPr>
              <a:t>Eamonn McCallum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eko Light" panose="02000000000000000000" pitchFamily="2" charset="0"/>
                <a:cs typeface="Teko Light" panose="02000000000000000000" pitchFamily="2" charset="0"/>
              </a:rPr>
              <a:t>Pooja Mallard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FE66EA3-78A2-484E-85F0-15436EFCB3DD}"/>
              </a:ext>
            </a:extLst>
          </p:cNvPr>
          <p:cNvSpPr txBox="1">
            <a:spLocks/>
          </p:cNvSpPr>
          <p:nvPr/>
        </p:nvSpPr>
        <p:spPr>
          <a:xfrm>
            <a:off x="2641355" y="5367268"/>
            <a:ext cx="1952625" cy="9458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Teko Light" panose="02000000000000000000" pitchFamily="2" charset="0"/>
                <a:cs typeface="Teko Light" panose="02000000000000000000" pitchFamily="2" charset="0"/>
              </a:rPr>
              <a:t>Ruohong</a:t>
            </a:r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eko Light" panose="02000000000000000000" pitchFamily="2" charset="0"/>
                <a:cs typeface="Teko Light" panose="02000000000000000000" pitchFamily="2" charset="0"/>
              </a:rPr>
              <a:t> Yuan</a:t>
            </a: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eko Light" panose="02000000000000000000" pitchFamily="2" charset="0"/>
                <a:cs typeface="Teko Light" panose="02000000000000000000" pitchFamily="2" charset="0"/>
              </a:rPr>
              <a:t>Yann </a:t>
            </a:r>
            <a:r>
              <a:rPr lang="en-US" dirty="0" err="1">
                <a:solidFill>
                  <a:schemeClr val="tx1">
                    <a:lumMod val="75000"/>
                  </a:schemeClr>
                </a:solidFill>
                <a:latin typeface="Teko Light" panose="02000000000000000000" pitchFamily="2" charset="0"/>
                <a:cs typeface="Teko Light" panose="02000000000000000000" pitchFamily="2" charset="0"/>
              </a:rPr>
              <a:t>Chye</a:t>
            </a:r>
            <a:endParaRPr lang="en-US" dirty="0">
              <a:solidFill>
                <a:schemeClr val="tx1">
                  <a:lumMod val="75000"/>
                </a:schemeClr>
              </a:solidFill>
              <a:latin typeface="Teko Light" panose="02000000000000000000" pitchFamily="2" charset="0"/>
              <a:cs typeface="Teko Light" panose="02000000000000000000" pitchFamily="2" charset="0"/>
            </a:endParaRPr>
          </a:p>
          <a:p>
            <a:r>
              <a:rPr lang="en-US" dirty="0">
                <a:solidFill>
                  <a:schemeClr val="tx1">
                    <a:lumMod val="75000"/>
                  </a:schemeClr>
                </a:solidFill>
                <a:latin typeface="Teko Light" panose="02000000000000000000" pitchFamily="2" charset="0"/>
                <a:cs typeface="Teko Light" panose="02000000000000000000" pitchFamily="2" charset="0"/>
              </a:rPr>
              <a:t>Katherine Shamai</a:t>
            </a:r>
            <a:endParaRPr lang="en-AU" dirty="0">
              <a:solidFill>
                <a:schemeClr val="tx1">
                  <a:lumMod val="75000"/>
                </a:schemeClr>
              </a:solidFill>
              <a:latin typeface="Teko Light" panose="02000000000000000000" pitchFamily="2" charset="0"/>
              <a:cs typeface="Teko Light" panose="02000000000000000000" pitchFamily="2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7DDCFB-8F1B-4AB9-ABCC-5DFFE5F98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64" y="1017797"/>
            <a:ext cx="4168138" cy="416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43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0A3F4-9ADE-4118-89BC-EF4B5427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latin typeface="Teko" panose="02000000000000000000" pitchFamily="2" charset="0"/>
                <a:cs typeface="Teko" panose="02000000000000000000" pitchFamily="2" charset="0"/>
              </a:rPr>
              <a:t>Streamlit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1EDD3-74E2-4670-9ADE-1081F9907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58831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22A76-5496-451A-9C9D-BBA3A672B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Interesting observations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21A0C-841D-4F32-A208-23BC7B1AD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83686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F1408-8E32-4D55-B808-8EC64148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Challenges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A7FA1-75A9-4D5B-86B6-05AF54133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07790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EF5C-B1E1-4948-A1D2-A2A984F29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If I had my time again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4812D6-470A-41AB-9325-704EF5075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30914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7B0B5-5A3D-4710-AFF4-E1D4711B1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Other features we would add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708EC-D99B-4CCA-B587-788C27951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Seek feedback from users on our recommendation to enable further refinement of the machine learning model</a:t>
            </a:r>
          </a:p>
          <a:p>
            <a:r>
              <a:rPr lang="en-US" dirty="0"/>
              <a:t>Provide reviewing capabilities to grow the dataset for machine learning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247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EF11F0-9FED-412F-A7AE-2450AE386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Demo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121C-6952-4FD0-898B-01C7E6CE1C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484426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24D0E-EA7D-41A9-8C4D-345B29002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Getting back on the beers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46433CB-2CDB-406F-B6CD-FA054F603F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E6A085C-4D40-400F-A5B9-2DBB6A5DD1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31200148"/>
              </p:ext>
            </p:extLst>
          </p:nvPr>
        </p:nvGraphicFramePr>
        <p:xfrm>
          <a:off x="5282521" y="709683"/>
          <a:ext cx="6266011" cy="56006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Picture 3" descr="Alcohol Beer Stein - Free vector graphic on Pixabay">
            <a:extLst>
              <a:ext uri="{FF2B5EF4-FFF2-40B4-BE49-F238E27FC236}">
                <a16:creationId xmlns:a16="http://schemas.microsoft.com/office/drawing/2014/main" id="{58554E4C-9C9F-4D63-9022-5133D5083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6" y="4825219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8F25A-C42F-443B-B984-F1B714A9D64C}"/>
              </a:ext>
            </a:extLst>
          </p:cNvPr>
          <p:cNvSpPr txBox="1"/>
          <p:nvPr/>
        </p:nvSpPr>
        <p:spPr>
          <a:xfrm>
            <a:off x="480733" y="5661482"/>
            <a:ext cx="9018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Heebo"/>
              </a:rPr>
              <a:t>The oldest brewery dates back to 1040</a:t>
            </a:r>
          </a:p>
        </p:txBody>
      </p:sp>
    </p:spTree>
    <p:extLst>
      <p:ext uri="{BB962C8B-B14F-4D97-AF65-F5344CB8AC3E}">
        <p14:creationId xmlns:p14="http://schemas.microsoft.com/office/powerpoint/2010/main" val="2903564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D4A6A-1988-4C01-B5E2-14E6E8FA0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Data points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E80AB4-055C-437A-B2CE-9AB15FF19A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1731964"/>
            <a:ext cx="12192001" cy="5126036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6A22D98-3958-4AF9-9A8F-9728949F7A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1131056"/>
              </p:ext>
            </p:extLst>
          </p:nvPr>
        </p:nvGraphicFramePr>
        <p:xfrm>
          <a:off x="914400" y="1892830"/>
          <a:ext cx="10353675" cy="38983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3" name="Picture 2" descr="Alcohol Beer Stein - Free vector graphic on Pixabay">
            <a:extLst>
              <a:ext uri="{FF2B5EF4-FFF2-40B4-BE49-F238E27FC236}">
                <a16:creationId xmlns:a16="http://schemas.microsoft.com/office/drawing/2014/main" id="{726EC9C9-3BD3-4C13-BA3E-953FE7D17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697719" y="4762919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369C1F-E41D-433D-99AE-CA8CBB221662}"/>
              </a:ext>
            </a:extLst>
          </p:cNvPr>
          <p:cNvSpPr txBox="1"/>
          <p:nvPr/>
        </p:nvSpPr>
        <p:spPr>
          <a:xfrm>
            <a:off x="10900191" y="5181360"/>
            <a:ext cx="90187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Heebo"/>
              </a:rPr>
              <a:t>China is the world’s biggest beer producer with over 47 million kiloliters per year</a:t>
            </a:r>
          </a:p>
        </p:txBody>
      </p:sp>
    </p:spTree>
    <p:extLst>
      <p:ext uri="{BB962C8B-B14F-4D97-AF65-F5344CB8AC3E}">
        <p14:creationId xmlns:p14="http://schemas.microsoft.com/office/powerpoint/2010/main" val="380942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EA947-8F66-443A-BC3A-ADBECE5DA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Data Munging</a:t>
            </a:r>
          </a:p>
        </p:txBody>
      </p:sp>
      <p:cxnSp>
        <p:nvCxnSpPr>
          <p:cNvPr id="20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D6018-6BAD-4342-9DBA-97C02BA7B2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extraction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transformation</a:t>
            </a:r>
          </a:p>
          <a:p>
            <a:pPr lvl="1"/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Exploratory analysis</a:t>
            </a:r>
          </a:p>
          <a:p>
            <a:pPr lvl="1"/>
            <a:r>
              <a:rPr lang="en-US" sz="20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Visualising</a:t>
            </a:r>
            <a:r>
              <a:rPr lang="en-US" sz="2000" dirty="0">
                <a:solidFill>
                  <a:schemeClr val="tx1"/>
                </a:solidFill>
                <a:latin typeface="Avenir Next LT Pro" panose="020B0504020202020204" pitchFamily="34" charset="0"/>
              </a:rPr>
              <a:t> the data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Data aggregation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Adding features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Machine learning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Training the model</a:t>
            </a:r>
          </a:p>
          <a:p>
            <a:r>
              <a:rPr lang="en-US" sz="2400" dirty="0">
                <a:solidFill>
                  <a:schemeClr val="tx1"/>
                </a:solidFill>
                <a:latin typeface="Avenir Next LT Pro" panose="020B0504020202020204" pitchFamily="34" charset="0"/>
              </a:rPr>
              <a:t>Web app</a:t>
            </a:r>
          </a:p>
        </p:txBody>
      </p:sp>
      <p:pic>
        <p:nvPicPr>
          <p:cNvPr id="4" name="Picture 3" descr="Alcohol Beer Stein - Free vector graphic on Pixabay">
            <a:extLst>
              <a:ext uri="{FF2B5EF4-FFF2-40B4-BE49-F238E27FC236}">
                <a16:creationId xmlns:a16="http://schemas.microsoft.com/office/drawing/2014/main" id="{06AABE7D-4FF6-48E1-AF0C-A14472FB9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302808" y="4504904"/>
            <a:ext cx="1372277" cy="192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F8775F-E5DF-4533-ABEF-4214D77A4759}"/>
              </a:ext>
            </a:extLst>
          </p:cNvPr>
          <p:cNvSpPr txBox="1"/>
          <p:nvPr/>
        </p:nvSpPr>
        <p:spPr>
          <a:xfrm>
            <a:off x="10483056" y="4941169"/>
            <a:ext cx="901874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b="1" i="0" dirty="0">
                <a:solidFill>
                  <a:srgbClr val="1B1B1B"/>
                </a:solidFill>
                <a:effectLst/>
                <a:latin typeface="Heebo"/>
              </a:rPr>
              <a:t>The Czech Republic consumed 2,033 million liters of beer in 2018</a:t>
            </a:r>
          </a:p>
        </p:txBody>
      </p:sp>
    </p:spTree>
    <p:extLst>
      <p:ext uri="{BB962C8B-B14F-4D97-AF65-F5344CB8AC3E}">
        <p14:creationId xmlns:p14="http://schemas.microsoft.com/office/powerpoint/2010/main" val="267475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FBE3-5EB9-430C-87FD-054CB74E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Data Extraction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9769-62A0-441E-845F-1399EBB55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0"/>
              </a:rPr>
              <a:t>Cleansing of data included adding feature for each unique beer and grouping reviews by beer</a:t>
            </a:r>
          </a:p>
          <a:p>
            <a:r>
              <a:rPr lang="en-US" dirty="0">
                <a:latin typeface="Avenir Next LT Pro" panose="020B0504020202020204" pitchFamily="34" charset="0"/>
              </a:rPr>
              <a:t>Count of review and understanding the standard deviation to determine the reliability and variability of the reviews</a:t>
            </a:r>
          </a:p>
          <a:p>
            <a:endParaRPr lang="en-AU" dirty="0"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680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2EFFF-E937-4C79-A20D-24839A899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Scraping for brewery data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1C36C-C077-414B-8774-7A616C6BE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95893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FBE3-5EB9-430C-87FD-054CB74E1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Machine Learning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A9769-62A0-441E-845F-1399EBB55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63170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4E32-A474-418F-BE78-8EAA2EA4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latin typeface="Teko" panose="02000000000000000000" pitchFamily="2" charset="0"/>
                <a:cs typeface="Teko" panose="02000000000000000000" pitchFamily="2" charset="0"/>
              </a:rPr>
              <a:t>Training the model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542CB-47AD-4DBD-8C07-B00C1094A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13507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6F017-8B99-48EF-929B-0E6F00EDF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err="1">
                <a:latin typeface="Teko" panose="02000000000000000000" pitchFamily="2" charset="0"/>
                <a:cs typeface="Teko" panose="02000000000000000000" pitchFamily="2" charset="0"/>
              </a:rPr>
              <a:t>Visualisation</a:t>
            </a:r>
            <a:endParaRPr lang="en-AU" sz="5400" dirty="0">
              <a:latin typeface="Teko" panose="02000000000000000000" pitchFamily="2" charset="0"/>
              <a:cs typeface="Tek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C7367-FB97-4100-9D58-E37943DDA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52027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826F61"/>
      </a:accent1>
      <a:accent2>
        <a:srgbClr val="A19C7F"/>
      </a:accent2>
      <a:accent3>
        <a:srgbClr val="9AA489"/>
      </a:accent3>
      <a:accent4>
        <a:srgbClr val="7C938B"/>
      </a:accent4>
      <a:accent5>
        <a:srgbClr val="7C7D92"/>
      </a:accent5>
      <a:accent6>
        <a:srgbClr val="897376"/>
      </a:accent6>
      <a:hlink>
        <a:srgbClr val="D29B73"/>
      </a:hlink>
      <a:folHlink>
        <a:srgbClr val="F4C5A4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FF747C5C-A8E8-4833-9E55-3D08FE4E48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767</Words>
  <Application>Microsoft Office PowerPoint</Application>
  <PresentationFormat>Widescreen</PresentationFormat>
  <Paragraphs>86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Teko Medium</vt:lpstr>
      <vt:lpstr>Calibri</vt:lpstr>
      <vt:lpstr>Heebo</vt:lpstr>
      <vt:lpstr>Teko Light</vt:lpstr>
      <vt:lpstr>Lustria</vt:lpstr>
      <vt:lpstr>Avenir Next LT Pro</vt:lpstr>
      <vt:lpstr>Wingdings 2</vt:lpstr>
      <vt:lpstr>Teko</vt:lpstr>
      <vt:lpstr>Arial</vt:lpstr>
      <vt:lpstr>Calisto MT</vt:lpstr>
      <vt:lpstr>Slate</vt:lpstr>
      <vt:lpstr>PowerPoint Presentation</vt:lpstr>
      <vt:lpstr>Getting back on the beers</vt:lpstr>
      <vt:lpstr>Data points</vt:lpstr>
      <vt:lpstr>Data Munging</vt:lpstr>
      <vt:lpstr>Data Extraction</vt:lpstr>
      <vt:lpstr>Scraping for brewery data</vt:lpstr>
      <vt:lpstr>Machine Learning</vt:lpstr>
      <vt:lpstr>Training the model</vt:lpstr>
      <vt:lpstr>Visualisation</vt:lpstr>
      <vt:lpstr>Streamlit</vt:lpstr>
      <vt:lpstr>Interesting observations</vt:lpstr>
      <vt:lpstr>Challenges</vt:lpstr>
      <vt:lpstr>If I had my time again</vt:lpstr>
      <vt:lpstr>Other features we would add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would you like to drink today?</dc:title>
  <dc:creator>Katherine Shamai</dc:creator>
  <cp:lastModifiedBy>Katherine Shamai</cp:lastModifiedBy>
  <cp:revision>1</cp:revision>
  <dcterms:created xsi:type="dcterms:W3CDTF">2020-10-20T10:06:26Z</dcterms:created>
  <dcterms:modified xsi:type="dcterms:W3CDTF">2020-10-24T03:30:38Z</dcterms:modified>
</cp:coreProperties>
</file>